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71" r:id="rId9"/>
    <p:sldId id="273" r:id="rId10"/>
    <p:sldId id="272" r:id="rId11"/>
    <p:sldId id="285" r:id="rId12"/>
    <p:sldId id="279" r:id="rId13"/>
    <p:sldId id="280" r:id="rId14"/>
    <p:sldId id="284" r:id="rId15"/>
    <p:sldId id="281" r:id="rId16"/>
    <p:sldId id="282" r:id="rId17"/>
    <p:sldId id="269" r:id="rId18"/>
    <p:sldId id="263" r:id="rId19"/>
    <p:sldId id="266" r:id="rId20"/>
    <p:sldId id="286" r:id="rId21"/>
    <p:sldId id="270" r:id="rId22"/>
    <p:sldId id="274" r:id="rId23"/>
    <p:sldId id="264" r:id="rId24"/>
    <p:sldId id="277" r:id="rId25"/>
    <p:sldId id="275" r:id="rId26"/>
    <p:sldId id="276" r:id="rId27"/>
    <p:sldId id="267" r:id="rId28"/>
    <p:sldId id="268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739266873899789E-2"/>
          <c:y val="3.7816936790221842E-2"/>
          <c:w val="0.97252146625220037"/>
          <c:h val="0.9243661264195562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dataset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With scores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set</c:v>
                </c:pt>
              </c:strCache>
            </c:strRef>
          </c:tx>
          <c:spPr>
            <a:solidFill>
              <a:schemeClr val="accent6"/>
            </a:solidFill>
            <a:ln w="63500">
              <a:solidFill>
                <a:schemeClr val="tx1"/>
              </a:solidFill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Training/ Validation set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1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" Target="../slides/slide4.xml"/><Relationship Id="rId1" Type="http://schemas.openxmlformats.org/officeDocument/2006/relationships/image" Target="../media/image3.png"/><Relationship Id="rId6" Type="http://schemas.openxmlformats.org/officeDocument/2006/relationships/slide" Target="../slides/slide9.xml"/><Relationship Id="rId5" Type="http://schemas.openxmlformats.org/officeDocument/2006/relationships/image" Target="../media/image5.png"/><Relationship Id="rId4" Type="http://schemas.openxmlformats.org/officeDocument/2006/relationships/slide" Target="../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B33AF-2A55-45F2-A400-2725AB3DCC7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E1E91A3-1896-497E-BF97-E9B5C6E77096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54C4CAEC-DA28-4488-B0B5-E657FE30A3C6}" type="parTrans" cxnId="{4A01DFB2-5F07-45F0-9F65-512EFC45E48E}">
      <dgm:prSet/>
      <dgm:spPr/>
      <dgm:t>
        <a:bodyPr/>
        <a:lstStyle/>
        <a:p>
          <a:endParaRPr lang="en-SG"/>
        </a:p>
      </dgm:t>
    </dgm:pt>
    <dgm:pt modelId="{D0C99B7C-0A43-4FCE-889D-55AF1352857A}" type="sibTrans" cxnId="{4A01DFB2-5F07-45F0-9F65-512EFC45E48E}">
      <dgm:prSet/>
      <dgm:spPr/>
      <dgm:t>
        <a:bodyPr/>
        <a:lstStyle/>
        <a:p>
          <a:endParaRPr lang="en-SG"/>
        </a:p>
      </dgm:t>
    </dgm:pt>
    <dgm:pt modelId="{FD95A80F-EDDA-4D00-9C60-6BD96BB83A1C}">
      <dgm:prSet phldrT="[Text]"/>
      <dgm:spPr/>
      <dgm:t>
        <a:bodyPr/>
        <a:lstStyle/>
        <a:p>
          <a:r>
            <a:rPr lang="en-SG" dirty="0"/>
            <a:t>Data preparation</a:t>
          </a:r>
        </a:p>
      </dgm:t>
    </dgm:pt>
    <dgm:pt modelId="{26531B36-7F1D-4D1C-8EBE-7E0BAA50A672}" type="parTrans" cxnId="{7544F649-DB64-4007-8105-8051C5E3F382}">
      <dgm:prSet/>
      <dgm:spPr/>
      <dgm:t>
        <a:bodyPr/>
        <a:lstStyle/>
        <a:p>
          <a:endParaRPr lang="en-SG"/>
        </a:p>
      </dgm:t>
    </dgm:pt>
    <dgm:pt modelId="{D7EA5655-928F-481C-B4F5-CC1E7A2C0087}" type="sibTrans" cxnId="{7544F649-DB64-4007-8105-8051C5E3F382}">
      <dgm:prSet/>
      <dgm:spPr/>
      <dgm:t>
        <a:bodyPr/>
        <a:lstStyle/>
        <a:p>
          <a:endParaRPr lang="en-SG"/>
        </a:p>
      </dgm:t>
    </dgm:pt>
    <dgm:pt modelId="{BA46576B-3EF2-4064-B985-02567AE3B928}">
      <dgm:prSet phldrT="[Text]"/>
      <dgm:spPr/>
      <dgm:t>
        <a:bodyPr/>
        <a:lstStyle/>
        <a:p>
          <a:r>
            <a:rPr lang="en-SG" dirty="0"/>
            <a:t>Feature selection</a:t>
          </a:r>
        </a:p>
      </dgm:t>
    </dgm:pt>
    <dgm:pt modelId="{1B6E2E45-F47D-4F7B-99DC-B865C7075192}" type="parTrans" cxnId="{56473E85-704E-4883-B62C-8BDC5B47C0CF}">
      <dgm:prSet/>
      <dgm:spPr/>
      <dgm:t>
        <a:bodyPr/>
        <a:lstStyle/>
        <a:p>
          <a:endParaRPr lang="en-SG"/>
        </a:p>
      </dgm:t>
    </dgm:pt>
    <dgm:pt modelId="{3A4C1E6E-5FA8-452D-894F-FA353B7AA670}" type="sibTrans" cxnId="{56473E85-704E-4883-B62C-8BDC5B47C0CF}">
      <dgm:prSet/>
      <dgm:spPr/>
      <dgm:t>
        <a:bodyPr/>
        <a:lstStyle/>
        <a:p>
          <a:endParaRPr lang="en-SG"/>
        </a:p>
      </dgm:t>
    </dgm:pt>
    <dgm:pt modelId="{3C76EBB5-4831-44FF-8AB9-65899174756E}">
      <dgm:prSet phldrT="[Text]"/>
      <dgm:spPr/>
      <dgm:t>
        <a:bodyPr/>
        <a:lstStyle/>
        <a:p>
          <a:r>
            <a:rPr lang="en-SG" dirty="0"/>
            <a:t>Model selection</a:t>
          </a:r>
        </a:p>
      </dgm:t>
    </dgm:pt>
    <dgm:pt modelId="{C2467D56-E02A-4EDD-AF8F-5B79FEC2F5F6}" type="parTrans" cxnId="{E7101101-F9C2-4BAF-BF7A-01A8CAE65B48}">
      <dgm:prSet/>
      <dgm:spPr/>
      <dgm:t>
        <a:bodyPr/>
        <a:lstStyle/>
        <a:p>
          <a:endParaRPr lang="en-SG"/>
        </a:p>
      </dgm:t>
    </dgm:pt>
    <dgm:pt modelId="{E0CE259A-9771-4184-AB8E-80706FC5A701}" type="sibTrans" cxnId="{E7101101-F9C2-4BAF-BF7A-01A8CAE65B48}">
      <dgm:prSet/>
      <dgm:spPr/>
      <dgm:t>
        <a:bodyPr/>
        <a:lstStyle/>
        <a:p>
          <a:endParaRPr lang="en-SG"/>
        </a:p>
      </dgm:t>
    </dgm:pt>
    <dgm:pt modelId="{E9C430CF-26C6-46A0-80B3-332FB1DE883A}" type="pres">
      <dgm:prSet presAssocID="{00EB33AF-2A55-45F2-A400-2725AB3DCC77}" presName="Name0" presStyleCnt="0">
        <dgm:presLayoutVars>
          <dgm:dir/>
          <dgm:resizeHandles val="exact"/>
        </dgm:presLayoutVars>
      </dgm:prSet>
      <dgm:spPr/>
    </dgm:pt>
    <dgm:pt modelId="{BDBBB37F-5B70-4F52-88CD-97363A1C992C}" type="pres">
      <dgm:prSet presAssocID="{8E1E91A3-1896-497E-BF97-E9B5C6E77096}" presName="compNode" presStyleCnt="0"/>
      <dgm:spPr/>
    </dgm:pt>
    <dgm:pt modelId="{589E94EC-4E8D-4A13-A35E-112DAC979312}" type="pres">
      <dgm:prSet presAssocID="{8E1E91A3-1896-497E-BF97-E9B5C6E77096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ating Cat">
            <a:hlinkClick xmlns:r="http://schemas.openxmlformats.org/officeDocument/2006/relationships" r:id="rId2" action="ppaction://hlinksldjump"/>
          </dgm14:cNvPr>
        </a:ext>
      </dgm:extLst>
    </dgm:pt>
    <dgm:pt modelId="{E9FD09E1-F2EA-4D29-8364-44846DD4D975}" type="pres">
      <dgm:prSet presAssocID="{8E1E91A3-1896-497E-BF97-E9B5C6E77096}" presName="textRect" presStyleLbl="revTx" presStyleIdx="0" presStyleCnt="4">
        <dgm:presLayoutVars>
          <dgm:bulletEnabled val="1"/>
        </dgm:presLayoutVars>
      </dgm:prSet>
      <dgm:spPr/>
    </dgm:pt>
    <dgm:pt modelId="{6F5B1C91-7DFD-42E6-8577-F976AEC4F53C}" type="pres">
      <dgm:prSet presAssocID="{D0C99B7C-0A43-4FCE-889D-55AF1352857A}" presName="sibTrans" presStyleLbl="sibTrans2D1" presStyleIdx="0" presStyleCnt="0"/>
      <dgm:spPr/>
    </dgm:pt>
    <dgm:pt modelId="{08788B6F-2F6A-4B34-AFA0-3E1372DB7FB1}" type="pres">
      <dgm:prSet presAssocID="{FD95A80F-EDDA-4D00-9C60-6BD96BB83A1C}" presName="compNode" presStyleCnt="0"/>
      <dgm:spPr/>
    </dgm:pt>
    <dgm:pt modelId="{1C2CC5A4-55ED-4FE2-B1F5-F4BF8B834DCF}" type="pres">
      <dgm:prSet presAssocID="{FD95A80F-EDDA-4D00-9C60-6BD96BB83A1C}" presName="pictRect" presStyleLbl="node1" presStyleIdx="1" presStyleCnt="4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howering Meow">
            <a:hlinkClick xmlns:r="http://schemas.openxmlformats.org/officeDocument/2006/relationships" r:id="rId4" action="ppaction://hlinksldjump"/>
          </dgm14:cNvPr>
        </a:ext>
      </dgm:extLst>
    </dgm:pt>
    <dgm:pt modelId="{7C34794D-92D4-4E12-9AB4-0BF672D19514}" type="pres">
      <dgm:prSet presAssocID="{FD95A80F-EDDA-4D00-9C60-6BD96BB83A1C}" presName="textRect" presStyleLbl="revTx" presStyleIdx="1" presStyleCnt="4">
        <dgm:presLayoutVars>
          <dgm:bulletEnabled val="1"/>
        </dgm:presLayoutVars>
      </dgm:prSet>
      <dgm:spPr/>
    </dgm:pt>
    <dgm:pt modelId="{D9F4245A-30CF-4B7D-B341-E3D5EEC35308}" type="pres">
      <dgm:prSet presAssocID="{D7EA5655-928F-481C-B4F5-CC1E7A2C0087}" presName="sibTrans" presStyleLbl="sibTrans2D1" presStyleIdx="0" presStyleCnt="0"/>
      <dgm:spPr/>
    </dgm:pt>
    <dgm:pt modelId="{AEA7D761-DCD1-4EAF-9557-35A835C0B377}" type="pres">
      <dgm:prSet presAssocID="{BA46576B-3EF2-4064-B985-02567AE3B928}" presName="compNode" presStyleCnt="0"/>
      <dgm:spPr/>
    </dgm:pt>
    <dgm:pt modelId="{F27D76DD-52E7-459C-ACE9-59BD64393956}" type="pres">
      <dgm:prSet presAssocID="{BA46576B-3EF2-4064-B985-02567AE3B928}" presName="pictRect" presStyleLbl="node1" presStyleIdx="2" presStyleCnt="4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elax Meow">
            <a:hlinkClick xmlns:r="http://schemas.openxmlformats.org/officeDocument/2006/relationships" r:id="rId6" action="ppaction://hlinksldjump"/>
          </dgm14:cNvPr>
        </a:ext>
      </dgm:extLst>
    </dgm:pt>
    <dgm:pt modelId="{E541E2F3-3EE1-487D-982E-4576780B6FC2}" type="pres">
      <dgm:prSet presAssocID="{BA46576B-3EF2-4064-B985-02567AE3B928}" presName="textRect" presStyleLbl="revTx" presStyleIdx="2" presStyleCnt="4">
        <dgm:presLayoutVars>
          <dgm:bulletEnabled val="1"/>
        </dgm:presLayoutVars>
      </dgm:prSet>
      <dgm:spPr/>
    </dgm:pt>
    <dgm:pt modelId="{5D930893-824E-491B-B464-6B5A6C857EC4}" type="pres">
      <dgm:prSet presAssocID="{3A4C1E6E-5FA8-452D-894F-FA353B7AA670}" presName="sibTrans" presStyleLbl="sibTrans2D1" presStyleIdx="0" presStyleCnt="0"/>
      <dgm:spPr/>
    </dgm:pt>
    <dgm:pt modelId="{E2D2E5CE-B032-49A7-B086-C117828EC06D}" type="pres">
      <dgm:prSet presAssocID="{3C76EBB5-4831-44FF-8AB9-65899174756E}" presName="compNode" presStyleCnt="0"/>
      <dgm:spPr/>
    </dgm:pt>
    <dgm:pt modelId="{EF6B9835-725B-4335-9852-2C9B7A9FF3F5}" type="pres">
      <dgm:prSet presAssocID="{3C76EBB5-4831-44FF-8AB9-65899174756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xercise Teodor Cat">
            <a:hlinkClick xmlns:r="http://schemas.openxmlformats.org/officeDocument/2006/relationships" r:id="rId8" action="ppaction://hlinksldjump"/>
          </dgm14:cNvPr>
        </a:ext>
      </dgm:extLst>
    </dgm:pt>
    <dgm:pt modelId="{323798A3-4231-4149-89AF-18ADE44816DD}" type="pres">
      <dgm:prSet presAssocID="{3C76EBB5-4831-44FF-8AB9-65899174756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7101101-F9C2-4BAF-BF7A-01A8CAE65B48}" srcId="{00EB33AF-2A55-45F2-A400-2725AB3DCC77}" destId="{3C76EBB5-4831-44FF-8AB9-65899174756E}" srcOrd="3" destOrd="0" parTransId="{C2467D56-E02A-4EDD-AF8F-5B79FEC2F5F6}" sibTransId="{E0CE259A-9771-4184-AB8E-80706FC5A701}"/>
    <dgm:cxn modelId="{4A2F7F1A-DB9A-48A7-95BF-A1583C539823}" type="presOf" srcId="{BA46576B-3EF2-4064-B985-02567AE3B928}" destId="{E541E2F3-3EE1-487D-982E-4576780B6FC2}" srcOrd="0" destOrd="0" presId="urn:microsoft.com/office/officeart/2005/8/layout/pList1"/>
    <dgm:cxn modelId="{509A1228-9627-4527-8ACC-6F617682A877}" type="presOf" srcId="{D7EA5655-928F-481C-B4F5-CC1E7A2C0087}" destId="{D9F4245A-30CF-4B7D-B341-E3D5EEC35308}" srcOrd="0" destOrd="0" presId="urn:microsoft.com/office/officeart/2005/8/layout/pList1"/>
    <dgm:cxn modelId="{7544F649-DB64-4007-8105-8051C5E3F382}" srcId="{00EB33AF-2A55-45F2-A400-2725AB3DCC77}" destId="{FD95A80F-EDDA-4D00-9C60-6BD96BB83A1C}" srcOrd="1" destOrd="0" parTransId="{26531B36-7F1D-4D1C-8EBE-7E0BAA50A672}" sibTransId="{D7EA5655-928F-481C-B4F5-CC1E7A2C0087}"/>
    <dgm:cxn modelId="{D73AC451-3049-45F6-8B29-80DA3C7A5726}" type="presOf" srcId="{00EB33AF-2A55-45F2-A400-2725AB3DCC77}" destId="{E9C430CF-26C6-46A0-80B3-332FB1DE883A}" srcOrd="0" destOrd="0" presId="urn:microsoft.com/office/officeart/2005/8/layout/pList1"/>
    <dgm:cxn modelId="{56473E85-704E-4883-B62C-8BDC5B47C0CF}" srcId="{00EB33AF-2A55-45F2-A400-2725AB3DCC77}" destId="{BA46576B-3EF2-4064-B985-02567AE3B928}" srcOrd="2" destOrd="0" parTransId="{1B6E2E45-F47D-4F7B-99DC-B865C7075192}" sibTransId="{3A4C1E6E-5FA8-452D-894F-FA353B7AA670}"/>
    <dgm:cxn modelId="{E071998C-43D7-4093-B6BA-972F85D28212}" type="presOf" srcId="{FD95A80F-EDDA-4D00-9C60-6BD96BB83A1C}" destId="{7C34794D-92D4-4E12-9AB4-0BF672D19514}" srcOrd="0" destOrd="0" presId="urn:microsoft.com/office/officeart/2005/8/layout/pList1"/>
    <dgm:cxn modelId="{9EEA138E-DBE3-4103-9B9F-7A44039173F8}" type="presOf" srcId="{8E1E91A3-1896-497E-BF97-E9B5C6E77096}" destId="{E9FD09E1-F2EA-4D29-8364-44846DD4D975}" srcOrd="0" destOrd="0" presId="urn:microsoft.com/office/officeart/2005/8/layout/pList1"/>
    <dgm:cxn modelId="{A8E5F49A-28EE-4203-8560-50AB8A0A1E14}" type="presOf" srcId="{D0C99B7C-0A43-4FCE-889D-55AF1352857A}" destId="{6F5B1C91-7DFD-42E6-8577-F976AEC4F53C}" srcOrd="0" destOrd="0" presId="urn:microsoft.com/office/officeart/2005/8/layout/pList1"/>
    <dgm:cxn modelId="{CE58B4A6-58E9-4A6F-B5A6-553D74EAA3A5}" type="presOf" srcId="{3A4C1E6E-5FA8-452D-894F-FA353B7AA670}" destId="{5D930893-824E-491B-B464-6B5A6C857EC4}" srcOrd="0" destOrd="0" presId="urn:microsoft.com/office/officeart/2005/8/layout/pList1"/>
    <dgm:cxn modelId="{4A01DFB2-5F07-45F0-9F65-512EFC45E48E}" srcId="{00EB33AF-2A55-45F2-A400-2725AB3DCC77}" destId="{8E1E91A3-1896-497E-BF97-E9B5C6E77096}" srcOrd="0" destOrd="0" parTransId="{54C4CAEC-DA28-4488-B0B5-E657FE30A3C6}" sibTransId="{D0C99B7C-0A43-4FCE-889D-55AF1352857A}"/>
    <dgm:cxn modelId="{14C54BC3-BC5B-4E21-B7C9-E4870105CCDA}" type="presOf" srcId="{3C76EBB5-4831-44FF-8AB9-65899174756E}" destId="{323798A3-4231-4149-89AF-18ADE44816DD}" srcOrd="0" destOrd="0" presId="urn:microsoft.com/office/officeart/2005/8/layout/pList1"/>
    <dgm:cxn modelId="{37F6A4C7-F236-481A-882C-1F8818F2E1E7}" type="presParOf" srcId="{E9C430CF-26C6-46A0-80B3-332FB1DE883A}" destId="{BDBBB37F-5B70-4F52-88CD-97363A1C992C}" srcOrd="0" destOrd="0" presId="urn:microsoft.com/office/officeart/2005/8/layout/pList1"/>
    <dgm:cxn modelId="{F7D84DB6-5F17-4159-99F2-9AF22EFD4C78}" type="presParOf" srcId="{BDBBB37F-5B70-4F52-88CD-97363A1C992C}" destId="{589E94EC-4E8D-4A13-A35E-112DAC979312}" srcOrd="0" destOrd="0" presId="urn:microsoft.com/office/officeart/2005/8/layout/pList1"/>
    <dgm:cxn modelId="{AB02089B-A3B2-4405-9D7E-71B7399C1762}" type="presParOf" srcId="{BDBBB37F-5B70-4F52-88CD-97363A1C992C}" destId="{E9FD09E1-F2EA-4D29-8364-44846DD4D975}" srcOrd="1" destOrd="0" presId="urn:microsoft.com/office/officeart/2005/8/layout/pList1"/>
    <dgm:cxn modelId="{2C1E2CE1-D83C-4625-8091-676BB48F184F}" type="presParOf" srcId="{E9C430CF-26C6-46A0-80B3-332FB1DE883A}" destId="{6F5B1C91-7DFD-42E6-8577-F976AEC4F53C}" srcOrd="1" destOrd="0" presId="urn:microsoft.com/office/officeart/2005/8/layout/pList1"/>
    <dgm:cxn modelId="{E1F2EB03-FF19-4A37-9818-94449F3767C2}" type="presParOf" srcId="{E9C430CF-26C6-46A0-80B3-332FB1DE883A}" destId="{08788B6F-2F6A-4B34-AFA0-3E1372DB7FB1}" srcOrd="2" destOrd="0" presId="urn:microsoft.com/office/officeart/2005/8/layout/pList1"/>
    <dgm:cxn modelId="{B845E9F7-9D1A-4990-ADD6-67D7B69DB5A0}" type="presParOf" srcId="{08788B6F-2F6A-4B34-AFA0-3E1372DB7FB1}" destId="{1C2CC5A4-55ED-4FE2-B1F5-F4BF8B834DCF}" srcOrd="0" destOrd="0" presId="urn:microsoft.com/office/officeart/2005/8/layout/pList1"/>
    <dgm:cxn modelId="{2CF2288C-BB67-4340-8873-1C69A7ACDA89}" type="presParOf" srcId="{08788B6F-2F6A-4B34-AFA0-3E1372DB7FB1}" destId="{7C34794D-92D4-4E12-9AB4-0BF672D19514}" srcOrd="1" destOrd="0" presId="urn:microsoft.com/office/officeart/2005/8/layout/pList1"/>
    <dgm:cxn modelId="{DD35C354-61FC-43AC-8B21-A2BD98107B1B}" type="presParOf" srcId="{E9C430CF-26C6-46A0-80B3-332FB1DE883A}" destId="{D9F4245A-30CF-4B7D-B341-E3D5EEC35308}" srcOrd="3" destOrd="0" presId="urn:microsoft.com/office/officeart/2005/8/layout/pList1"/>
    <dgm:cxn modelId="{08E6BB27-9012-465E-A782-6144421D28EA}" type="presParOf" srcId="{E9C430CF-26C6-46A0-80B3-332FB1DE883A}" destId="{AEA7D761-DCD1-4EAF-9557-35A835C0B377}" srcOrd="4" destOrd="0" presId="urn:microsoft.com/office/officeart/2005/8/layout/pList1"/>
    <dgm:cxn modelId="{D9DC167F-DFDD-4E1C-817C-D69D88ED66F5}" type="presParOf" srcId="{AEA7D761-DCD1-4EAF-9557-35A835C0B377}" destId="{F27D76DD-52E7-459C-ACE9-59BD64393956}" srcOrd="0" destOrd="0" presId="urn:microsoft.com/office/officeart/2005/8/layout/pList1"/>
    <dgm:cxn modelId="{DEFA0705-49D9-4B8B-A30A-7A7A5A0A5FCE}" type="presParOf" srcId="{AEA7D761-DCD1-4EAF-9557-35A835C0B377}" destId="{E541E2F3-3EE1-487D-982E-4576780B6FC2}" srcOrd="1" destOrd="0" presId="urn:microsoft.com/office/officeart/2005/8/layout/pList1"/>
    <dgm:cxn modelId="{B8B6EE5C-5671-4FA2-BB2C-BD40AB906206}" type="presParOf" srcId="{E9C430CF-26C6-46A0-80B3-332FB1DE883A}" destId="{5D930893-824E-491B-B464-6B5A6C857EC4}" srcOrd="5" destOrd="0" presId="urn:microsoft.com/office/officeart/2005/8/layout/pList1"/>
    <dgm:cxn modelId="{1D966BD1-F536-4BD4-A646-A6727DC60F69}" type="presParOf" srcId="{E9C430CF-26C6-46A0-80B3-332FB1DE883A}" destId="{E2D2E5CE-B032-49A7-B086-C117828EC06D}" srcOrd="6" destOrd="0" presId="urn:microsoft.com/office/officeart/2005/8/layout/pList1"/>
    <dgm:cxn modelId="{2126773F-F772-4F7B-9D32-55A1326849D0}" type="presParOf" srcId="{E2D2E5CE-B032-49A7-B086-C117828EC06D}" destId="{EF6B9835-725B-4335-9852-2C9B7A9FF3F5}" srcOrd="0" destOrd="0" presId="urn:microsoft.com/office/officeart/2005/8/layout/pList1"/>
    <dgm:cxn modelId="{4D1EF5BC-ECFE-4667-8C20-84670FF49302}" type="presParOf" srcId="{E2D2E5CE-B032-49A7-B086-C117828EC06D}" destId="{323798A3-4231-4149-89AF-18ADE44816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D79D6-ED0F-483B-BE08-E8DD4B4B6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44CF242-CA67-4E1B-A906-4ABF80FEE87E}">
      <dgm:prSet/>
      <dgm:spPr/>
      <dgm:t>
        <a:bodyPr/>
        <a:lstStyle/>
        <a:p>
          <a:r>
            <a:rPr lang="en-SG" dirty="0"/>
            <a:t>Dropped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D7A8AE58-FED2-4696-8B8B-743EAF3401E0}" type="parTrans" cxnId="{4FD838EC-EB91-45E6-9134-10BDEE1882D2}">
      <dgm:prSet/>
      <dgm:spPr/>
      <dgm:t>
        <a:bodyPr/>
        <a:lstStyle/>
        <a:p>
          <a:endParaRPr lang="en-US"/>
        </a:p>
      </dgm:t>
    </dgm:pt>
    <dgm:pt modelId="{24BD9179-183B-4CD3-87E4-BD45401B3C5E}" type="sibTrans" cxnId="{4FD838EC-EB91-45E6-9134-10BDEE1882D2}">
      <dgm:prSet/>
      <dgm:spPr/>
      <dgm:t>
        <a:bodyPr/>
        <a:lstStyle/>
        <a:p>
          <a:endParaRPr lang="en-US"/>
        </a:p>
      </dgm:t>
    </dgm:pt>
    <dgm:pt modelId="{98B84079-AF7E-47D1-BF01-3582558C3F1E}">
      <dgm:prSet/>
      <dgm:spPr/>
      <dgm:t>
        <a:bodyPr/>
        <a:lstStyle/>
        <a:p>
          <a:r>
            <a:rPr lang="en-SG" dirty="0"/>
            <a:t>Shows that have not finished airing</a:t>
          </a:r>
          <a:endParaRPr lang="en-US" dirty="0"/>
        </a:p>
      </dgm:t>
    </dgm:pt>
    <dgm:pt modelId="{FD6FC85D-EEF3-4C31-A848-AE5DB9A7B5C8}" type="parTrans" cxnId="{D64CAC1F-13F5-4B0B-9DAB-B9ADB4E7A401}">
      <dgm:prSet/>
      <dgm:spPr/>
      <dgm:t>
        <a:bodyPr/>
        <a:lstStyle/>
        <a:p>
          <a:endParaRPr lang="en-US"/>
        </a:p>
      </dgm:t>
    </dgm:pt>
    <dgm:pt modelId="{2DFC94D1-0C80-406B-B16F-20B365787D92}" type="sibTrans" cxnId="{D64CAC1F-13F5-4B0B-9DAB-B9ADB4E7A401}">
      <dgm:prSet/>
      <dgm:spPr/>
      <dgm:t>
        <a:bodyPr/>
        <a:lstStyle/>
        <a:p>
          <a:endParaRPr lang="en-US"/>
        </a:p>
      </dgm:t>
    </dgm:pt>
    <dgm:pt modelId="{EEE17DD0-26F6-4EC5-9A14-D98803E0790D}">
      <dgm:prSet/>
      <dgm:spPr/>
      <dgm:t>
        <a:bodyPr/>
        <a:lstStyle/>
        <a:p>
          <a:r>
            <a:rPr lang="en-SG"/>
            <a:t>Shows with no start date</a:t>
          </a:r>
          <a:endParaRPr lang="en-US"/>
        </a:p>
      </dgm:t>
    </dgm:pt>
    <dgm:pt modelId="{9B54ACD8-4A15-4E55-AA5F-CAB436322054}" type="parTrans" cxnId="{3A721F56-CBB2-4027-A985-E6604FC8CC8E}">
      <dgm:prSet/>
      <dgm:spPr/>
      <dgm:t>
        <a:bodyPr/>
        <a:lstStyle/>
        <a:p>
          <a:endParaRPr lang="en-US"/>
        </a:p>
      </dgm:t>
    </dgm:pt>
    <dgm:pt modelId="{AD7B3EA9-6AEA-4AF4-9FC2-5088610D9C9F}" type="sibTrans" cxnId="{3A721F56-CBB2-4027-A985-E6604FC8CC8E}">
      <dgm:prSet/>
      <dgm:spPr/>
      <dgm:t>
        <a:bodyPr/>
        <a:lstStyle/>
        <a:p>
          <a:endParaRPr lang="en-US"/>
        </a:p>
      </dgm:t>
    </dgm:pt>
    <dgm:pt modelId="{5F657BFB-86A6-4ECC-BD5F-80A623974726}">
      <dgm:prSet/>
      <dgm:spPr/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B543553-D364-4D8D-BB16-88946DFC1336}" type="parTrans" cxnId="{B5FEB7FC-A868-4DDD-9551-250F57D8C23E}">
      <dgm:prSet/>
      <dgm:spPr/>
      <dgm:t>
        <a:bodyPr/>
        <a:lstStyle/>
        <a:p>
          <a:endParaRPr lang="en-US"/>
        </a:p>
      </dgm:t>
    </dgm:pt>
    <dgm:pt modelId="{902790C1-3833-4F52-8C1B-F643F717227C}" type="sibTrans" cxnId="{B5FEB7FC-A868-4DDD-9551-250F57D8C23E}">
      <dgm:prSet/>
      <dgm:spPr/>
      <dgm:t>
        <a:bodyPr/>
        <a:lstStyle/>
        <a:p>
          <a:endParaRPr lang="en-US"/>
        </a:p>
      </dgm:t>
    </dgm:pt>
    <dgm:pt modelId="{F038EACC-EFAF-4F10-AE20-29824D0CD0EB}">
      <dgm:prSet/>
      <dgm:spPr/>
      <dgm:t>
        <a:bodyPr/>
        <a:lstStyle/>
        <a:p>
          <a:r>
            <a:rPr lang="en-SG"/>
            <a:t>E.g. 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B4AC3CF3-4031-4182-93A4-DEFAF7DDBC5B}" type="parTrans" cxnId="{03E27F23-F268-42B2-A2C4-1E4AE938224A}">
      <dgm:prSet/>
      <dgm:spPr/>
      <dgm:t>
        <a:bodyPr/>
        <a:lstStyle/>
        <a:p>
          <a:endParaRPr lang="en-US"/>
        </a:p>
      </dgm:t>
    </dgm:pt>
    <dgm:pt modelId="{0E00B30E-85B6-4B2B-8A3A-D6DD49E5D09C}" type="sibTrans" cxnId="{03E27F23-F268-42B2-A2C4-1E4AE938224A}">
      <dgm:prSet/>
      <dgm:spPr/>
      <dgm:t>
        <a:bodyPr/>
        <a:lstStyle/>
        <a:p>
          <a:endParaRPr lang="en-US"/>
        </a:p>
      </dgm:t>
    </dgm:pt>
    <dgm:pt modelId="{CC77ADE6-115D-43D2-8795-ED5334A22ABB}">
      <dgm:prSet/>
      <dgm:spPr/>
      <dgm:t>
        <a:bodyPr/>
        <a:lstStyle/>
        <a:p>
          <a:r>
            <a:rPr lang="en-SG"/>
            <a:t>Treated categorical data and added counts</a:t>
          </a:r>
          <a:endParaRPr lang="en-US"/>
        </a:p>
      </dgm:t>
    </dgm:pt>
    <dgm:pt modelId="{5B183C70-B541-42E5-9639-102AACB79843}" type="parTrans" cxnId="{0246EB51-FA35-43F7-9A62-BF9E7074BAFA}">
      <dgm:prSet/>
      <dgm:spPr/>
      <dgm:t>
        <a:bodyPr/>
        <a:lstStyle/>
        <a:p>
          <a:endParaRPr lang="en-US"/>
        </a:p>
      </dgm:t>
    </dgm:pt>
    <dgm:pt modelId="{BE9AABDB-0612-4271-95DE-50D4C65F38EB}" type="sibTrans" cxnId="{0246EB51-FA35-43F7-9A62-BF9E7074BAFA}">
      <dgm:prSet/>
      <dgm:spPr/>
      <dgm:t>
        <a:bodyPr/>
        <a:lstStyle/>
        <a:p>
          <a:endParaRPr lang="en-US"/>
        </a:p>
      </dgm:t>
    </dgm:pt>
    <dgm:pt modelId="{BE3F5853-5539-4869-AAE8-682117270F50}">
      <dgm:prSet/>
      <dgm:spPr/>
      <dgm:t>
        <a:bodyPr/>
        <a:lstStyle/>
        <a:p>
          <a:r>
            <a:rPr lang="en-SG" dirty="0"/>
            <a:t>Transformed features with log10, nested log10, sqrt</a:t>
          </a:r>
          <a:endParaRPr lang="en-US" dirty="0"/>
        </a:p>
      </dgm:t>
    </dgm:pt>
    <dgm:pt modelId="{6D46CFCB-A1BA-48AC-80AC-A9B76CC6D927}" type="parTrans" cxnId="{9B31E1A4-3B9E-4438-AD27-30AB50057F27}">
      <dgm:prSet/>
      <dgm:spPr/>
      <dgm:t>
        <a:bodyPr/>
        <a:lstStyle/>
        <a:p>
          <a:endParaRPr lang="en-US"/>
        </a:p>
      </dgm:t>
    </dgm:pt>
    <dgm:pt modelId="{A3C4E911-2720-4B34-ABE5-39DFB9402E84}" type="sibTrans" cxnId="{9B31E1A4-3B9E-4438-AD27-30AB50057F27}">
      <dgm:prSet/>
      <dgm:spPr/>
      <dgm:t>
        <a:bodyPr/>
        <a:lstStyle/>
        <a:p>
          <a:endParaRPr lang="en-US"/>
        </a:p>
      </dgm:t>
    </dgm:pt>
    <dgm:pt modelId="{8415839E-3BBE-4A06-9D16-FC61C64455C7}">
      <dgm:prSet/>
      <dgm:spPr/>
      <dgm:t>
        <a:bodyPr/>
        <a:lstStyle/>
        <a:p>
          <a:r>
            <a:rPr lang="en-SG"/>
            <a:t>Clipped episodes and duration, multiplied to get clipped length</a:t>
          </a:r>
          <a:endParaRPr lang="en-US"/>
        </a:p>
      </dgm:t>
    </dgm:pt>
    <dgm:pt modelId="{8863515C-74C5-4451-904B-9885FAB39A51}" type="parTrans" cxnId="{E08EE9B7-0ACA-4957-822B-B31597D22AC2}">
      <dgm:prSet/>
      <dgm:spPr/>
      <dgm:t>
        <a:bodyPr/>
        <a:lstStyle/>
        <a:p>
          <a:endParaRPr lang="en-US"/>
        </a:p>
      </dgm:t>
    </dgm:pt>
    <dgm:pt modelId="{CEE7CEBA-751E-462D-AFE6-19785E63ECE0}" type="sibTrans" cxnId="{E08EE9B7-0ACA-4957-822B-B31597D22AC2}">
      <dgm:prSet/>
      <dgm:spPr/>
      <dgm:t>
        <a:bodyPr/>
        <a:lstStyle/>
        <a:p>
          <a:endParaRPr lang="en-US"/>
        </a:p>
      </dgm:t>
    </dgm:pt>
    <dgm:pt modelId="{93EB634F-4775-469C-AB80-9AA327C994A7}" type="pres">
      <dgm:prSet presAssocID="{951D79D6-ED0F-483B-BE08-E8DD4B4B6FB7}" presName="root" presStyleCnt="0">
        <dgm:presLayoutVars>
          <dgm:dir/>
          <dgm:resizeHandles val="exact"/>
        </dgm:presLayoutVars>
      </dgm:prSet>
      <dgm:spPr/>
    </dgm:pt>
    <dgm:pt modelId="{AEA8C138-86A0-4A37-8ED9-C2196957E13A}" type="pres">
      <dgm:prSet presAssocID="{A44CF242-CA67-4E1B-A906-4ABF80FEE87E}" presName="compNode" presStyleCnt="0"/>
      <dgm:spPr/>
    </dgm:pt>
    <dgm:pt modelId="{1DE0DF11-FE08-4E48-8C62-19FDD9512B6F}" type="pres">
      <dgm:prSet presAssocID="{A44CF242-CA67-4E1B-A906-4ABF80FEE87E}" presName="bgRect" presStyleLbl="bgShp" presStyleIdx="0" presStyleCnt="5"/>
      <dgm:spPr/>
    </dgm:pt>
    <dgm:pt modelId="{17F810AF-8745-4BAF-B15E-0C648912007B}" type="pres">
      <dgm:prSet presAssocID="{A44CF242-CA67-4E1B-A906-4ABF80FEE8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D66CD3B-D40F-497C-AD87-654D6FFE3099}" type="pres">
      <dgm:prSet presAssocID="{A44CF242-CA67-4E1B-A906-4ABF80FEE87E}" presName="spaceRect" presStyleCnt="0"/>
      <dgm:spPr/>
    </dgm:pt>
    <dgm:pt modelId="{8C29C6E0-0086-41C1-99A3-31B2A687B7FC}" type="pres">
      <dgm:prSet presAssocID="{A44CF242-CA67-4E1B-A906-4ABF80FEE87E}" presName="parTx" presStyleLbl="revTx" presStyleIdx="0" presStyleCnt="7">
        <dgm:presLayoutVars>
          <dgm:chMax val="0"/>
          <dgm:chPref val="0"/>
        </dgm:presLayoutVars>
      </dgm:prSet>
      <dgm:spPr/>
    </dgm:pt>
    <dgm:pt modelId="{FCCC660B-9AEA-46D8-8B25-66364E7B8A93}" type="pres">
      <dgm:prSet presAssocID="{A44CF242-CA67-4E1B-A906-4ABF80FEE87E}" presName="desTx" presStyleLbl="revTx" presStyleIdx="1" presStyleCnt="7">
        <dgm:presLayoutVars/>
      </dgm:prSet>
      <dgm:spPr/>
    </dgm:pt>
    <dgm:pt modelId="{7D99EC13-CFA4-4274-AFC1-4EEE5B2A1D63}" type="pres">
      <dgm:prSet presAssocID="{24BD9179-183B-4CD3-87E4-BD45401B3C5E}" presName="sibTrans" presStyleCnt="0"/>
      <dgm:spPr/>
    </dgm:pt>
    <dgm:pt modelId="{532FAF30-198A-420F-9299-0E798F188895}" type="pres">
      <dgm:prSet presAssocID="{5F657BFB-86A6-4ECC-BD5F-80A623974726}" presName="compNode" presStyleCnt="0"/>
      <dgm:spPr/>
    </dgm:pt>
    <dgm:pt modelId="{057DED44-774D-4DCA-A628-E7965985B58D}" type="pres">
      <dgm:prSet presAssocID="{5F657BFB-86A6-4ECC-BD5F-80A623974726}" presName="bgRect" presStyleLbl="bgShp" presStyleIdx="1" presStyleCnt="5"/>
      <dgm:spPr/>
    </dgm:pt>
    <dgm:pt modelId="{8435E72B-ACA0-4A2C-A694-FF03B7BF918F}" type="pres">
      <dgm:prSet presAssocID="{5F657BFB-86A6-4ECC-BD5F-80A6239747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wer"/>
        </a:ext>
      </dgm:extLst>
    </dgm:pt>
    <dgm:pt modelId="{45A0327D-AA74-4DFF-9854-4BAC549533DA}" type="pres">
      <dgm:prSet presAssocID="{5F657BFB-86A6-4ECC-BD5F-80A623974726}" presName="spaceRect" presStyleCnt="0"/>
      <dgm:spPr/>
    </dgm:pt>
    <dgm:pt modelId="{43E597D7-1289-4ADA-B8CE-78E79E166CE0}" type="pres">
      <dgm:prSet presAssocID="{5F657BFB-86A6-4ECC-BD5F-80A623974726}" presName="parTx" presStyleLbl="revTx" presStyleIdx="2" presStyleCnt="7">
        <dgm:presLayoutVars>
          <dgm:chMax val="0"/>
          <dgm:chPref val="0"/>
        </dgm:presLayoutVars>
      </dgm:prSet>
      <dgm:spPr/>
    </dgm:pt>
    <dgm:pt modelId="{F2FFEC3A-5FA5-43FC-B216-86C949376FE5}" type="pres">
      <dgm:prSet presAssocID="{5F657BFB-86A6-4ECC-BD5F-80A623974726}" presName="desTx" presStyleLbl="revTx" presStyleIdx="3" presStyleCnt="7">
        <dgm:presLayoutVars/>
      </dgm:prSet>
      <dgm:spPr/>
    </dgm:pt>
    <dgm:pt modelId="{E9E80098-391C-4055-A13A-9F75B04143D8}" type="pres">
      <dgm:prSet presAssocID="{902790C1-3833-4F52-8C1B-F643F717227C}" presName="sibTrans" presStyleCnt="0"/>
      <dgm:spPr/>
    </dgm:pt>
    <dgm:pt modelId="{9BC10DA1-ED27-4B10-9365-451AC34BA251}" type="pres">
      <dgm:prSet presAssocID="{CC77ADE6-115D-43D2-8795-ED5334A22ABB}" presName="compNode" presStyleCnt="0"/>
      <dgm:spPr/>
    </dgm:pt>
    <dgm:pt modelId="{96FD6F8B-EB52-4639-84C6-D7B68F3F398F}" type="pres">
      <dgm:prSet presAssocID="{CC77ADE6-115D-43D2-8795-ED5334A22ABB}" presName="bgRect" presStyleLbl="bgShp" presStyleIdx="2" presStyleCnt="5"/>
      <dgm:spPr/>
    </dgm:pt>
    <dgm:pt modelId="{7DDF2DD4-C440-447B-AC21-FA969DCC1CD5}" type="pres">
      <dgm:prSet presAssocID="{CC77ADE6-115D-43D2-8795-ED5334A22A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785A42-37F8-4D5D-BE52-C4A09AF1CB55}" type="pres">
      <dgm:prSet presAssocID="{CC77ADE6-115D-43D2-8795-ED5334A22ABB}" presName="spaceRect" presStyleCnt="0"/>
      <dgm:spPr/>
    </dgm:pt>
    <dgm:pt modelId="{C77FFD3D-F5EE-4087-AAE6-000DB919E7FD}" type="pres">
      <dgm:prSet presAssocID="{CC77ADE6-115D-43D2-8795-ED5334A22ABB}" presName="parTx" presStyleLbl="revTx" presStyleIdx="4" presStyleCnt="7">
        <dgm:presLayoutVars>
          <dgm:chMax val="0"/>
          <dgm:chPref val="0"/>
        </dgm:presLayoutVars>
      </dgm:prSet>
      <dgm:spPr/>
    </dgm:pt>
    <dgm:pt modelId="{98352753-A695-4174-BEED-778F9A70BE21}" type="pres">
      <dgm:prSet presAssocID="{BE9AABDB-0612-4271-95DE-50D4C65F38EB}" presName="sibTrans" presStyleCnt="0"/>
      <dgm:spPr/>
    </dgm:pt>
    <dgm:pt modelId="{CF5FCBDD-8CA7-4072-BA79-F0AC3BB8524A}" type="pres">
      <dgm:prSet presAssocID="{BE3F5853-5539-4869-AAE8-682117270F50}" presName="compNode" presStyleCnt="0"/>
      <dgm:spPr/>
    </dgm:pt>
    <dgm:pt modelId="{47DEF6C7-C857-4A6F-A47A-3B648034E760}" type="pres">
      <dgm:prSet presAssocID="{BE3F5853-5539-4869-AAE8-682117270F50}" presName="bgRect" presStyleLbl="bgShp" presStyleIdx="3" presStyleCnt="5"/>
      <dgm:spPr/>
    </dgm:pt>
    <dgm:pt modelId="{3837BE76-4F99-49D7-BBF3-43A6173C7231}" type="pres">
      <dgm:prSet presAssocID="{BE3F5853-5539-4869-AAE8-682117270F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FCF827B-4CC0-40DD-9B38-78F2AA9A5634}" type="pres">
      <dgm:prSet presAssocID="{BE3F5853-5539-4869-AAE8-682117270F50}" presName="spaceRect" presStyleCnt="0"/>
      <dgm:spPr/>
    </dgm:pt>
    <dgm:pt modelId="{02D49FC4-2AC2-4C3A-A3F9-2244995AF5BC}" type="pres">
      <dgm:prSet presAssocID="{BE3F5853-5539-4869-AAE8-682117270F50}" presName="parTx" presStyleLbl="revTx" presStyleIdx="5" presStyleCnt="7">
        <dgm:presLayoutVars>
          <dgm:chMax val="0"/>
          <dgm:chPref val="0"/>
        </dgm:presLayoutVars>
      </dgm:prSet>
      <dgm:spPr/>
    </dgm:pt>
    <dgm:pt modelId="{5580A879-B929-4C21-B4EC-2A2211724DB6}" type="pres">
      <dgm:prSet presAssocID="{A3C4E911-2720-4B34-ABE5-39DFB9402E84}" presName="sibTrans" presStyleCnt="0"/>
      <dgm:spPr/>
    </dgm:pt>
    <dgm:pt modelId="{92A5C571-44AB-4F83-979E-E34613A84BC9}" type="pres">
      <dgm:prSet presAssocID="{8415839E-3BBE-4A06-9D16-FC61C64455C7}" presName="compNode" presStyleCnt="0"/>
      <dgm:spPr/>
    </dgm:pt>
    <dgm:pt modelId="{7479167F-6F2F-4CC6-B702-9177558DE5E9}" type="pres">
      <dgm:prSet presAssocID="{8415839E-3BBE-4A06-9D16-FC61C64455C7}" presName="bgRect" presStyleLbl="bgShp" presStyleIdx="4" presStyleCnt="5"/>
      <dgm:spPr/>
    </dgm:pt>
    <dgm:pt modelId="{249027BF-F6A5-49B8-B21B-79F8C7159A66}" type="pres">
      <dgm:prSet presAssocID="{8415839E-3BBE-4A06-9D16-FC61C64455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5F085E-9D28-47F1-85CA-F940F88C6506}" type="pres">
      <dgm:prSet presAssocID="{8415839E-3BBE-4A06-9D16-FC61C64455C7}" presName="spaceRect" presStyleCnt="0"/>
      <dgm:spPr/>
    </dgm:pt>
    <dgm:pt modelId="{FB566C08-7B39-4B18-B1FC-1AF73F5E031E}" type="pres">
      <dgm:prSet presAssocID="{8415839E-3BBE-4A06-9D16-FC61C64455C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64CAC1F-13F5-4B0B-9DAB-B9ADB4E7A401}" srcId="{A44CF242-CA67-4E1B-A906-4ABF80FEE87E}" destId="{98B84079-AF7E-47D1-BF01-3582558C3F1E}" srcOrd="0" destOrd="0" parTransId="{FD6FC85D-EEF3-4C31-A848-AE5DB9A7B5C8}" sibTransId="{2DFC94D1-0C80-406B-B16F-20B365787D92}"/>
    <dgm:cxn modelId="{C5B44523-6BD5-4CFE-9A3B-75E202F4CEAE}" type="presOf" srcId="{951D79D6-ED0F-483B-BE08-E8DD4B4B6FB7}" destId="{93EB634F-4775-469C-AB80-9AA327C994A7}" srcOrd="0" destOrd="0" presId="urn:microsoft.com/office/officeart/2018/2/layout/IconVerticalSolidList"/>
    <dgm:cxn modelId="{03E27F23-F268-42B2-A2C4-1E4AE938224A}" srcId="{5F657BFB-86A6-4ECC-BD5F-80A623974726}" destId="{F038EACC-EFAF-4F10-AE20-29824D0CD0EB}" srcOrd="0" destOrd="0" parTransId="{B4AC3CF3-4031-4182-93A4-DEFAF7DDBC5B}" sibTransId="{0E00B30E-85B6-4B2B-8A3A-D6DD49E5D09C}"/>
    <dgm:cxn modelId="{7E50DA28-DC13-4EC2-8837-3A051FB27FC6}" type="presOf" srcId="{F038EACC-EFAF-4F10-AE20-29824D0CD0EB}" destId="{F2FFEC3A-5FA5-43FC-B216-86C949376FE5}" srcOrd="0" destOrd="0" presId="urn:microsoft.com/office/officeart/2018/2/layout/IconVerticalSolidList"/>
    <dgm:cxn modelId="{81B35A38-E731-4492-8FDE-37C04BA2033B}" type="presOf" srcId="{A44CF242-CA67-4E1B-A906-4ABF80FEE87E}" destId="{8C29C6E0-0086-41C1-99A3-31B2A687B7FC}" srcOrd="0" destOrd="0" presId="urn:microsoft.com/office/officeart/2018/2/layout/IconVerticalSolidList"/>
    <dgm:cxn modelId="{F4EA9C60-E4AC-4851-BB15-745B26639597}" type="presOf" srcId="{98B84079-AF7E-47D1-BF01-3582558C3F1E}" destId="{FCCC660B-9AEA-46D8-8B25-66364E7B8A93}" srcOrd="0" destOrd="0" presId="urn:microsoft.com/office/officeart/2018/2/layout/IconVerticalSolidList"/>
    <dgm:cxn modelId="{0246EB51-FA35-43F7-9A62-BF9E7074BAFA}" srcId="{951D79D6-ED0F-483B-BE08-E8DD4B4B6FB7}" destId="{CC77ADE6-115D-43D2-8795-ED5334A22ABB}" srcOrd="2" destOrd="0" parTransId="{5B183C70-B541-42E5-9639-102AACB79843}" sibTransId="{BE9AABDB-0612-4271-95DE-50D4C65F38EB}"/>
    <dgm:cxn modelId="{3A721F56-CBB2-4027-A985-E6604FC8CC8E}" srcId="{A44CF242-CA67-4E1B-A906-4ABF80FEE87E}" destId="{EEE17DD0-26F6-4EC5-9A14-D98803E0790D}" srcOrd="1" destOrd="0" parTransId="{9B54ACD8-4A15-4E55-AA5F-CAB436322054}" sibTransId="{AD7B3EA9-6AEA-4AF4-9FC2-5088610D9C9F}"/>
    <dgm:cxn modelId="{4D604857-0A11-469C-B6A4-33C820099CD1}" type="presOf" srcId="{8415839E-3BBE-4A06-9D16-FC61C64455C7}" destId="{FB566C08-7B39-4B18-B1FC-1AF73F5E031E}" srcOrd="0" destOrd="0" presId="urn:microsoft.com/office/officeart/2018/2/layout/IconVerticalSolidList"/>
    <dgm:cxn modelId="{486F4B84-E118-4A77-8ADD-F0F4814F4BF9}" type="presOf" srcId="{BE3F5853-5539-4869-AAE8-682117270F50}" destId="{02D49FC4-2AC2-4C3A-A3F9-2244995AF5BC}" srcOrd="0" destOrd="0" presId="urn:microsoft.com/office/officeart/2018/2/layout/IconVerticalSolidList"/>
    <dgm:cxn modelId="{17EE0289-B1D4-40D0-B273-C91569752BA6}" type="presOf" srcId="{CC77ADE6-115D-43D2-8795-ED5334A22ABB}" destId="{C77FFD3D-F5EE-4087-AAE6-000DB919E7FD}" srcOrd="0" destOrd="0" presId="urn:microsoft.com/office/officeart/2018/2/layout/IconVerticalSolidList"/>
    <dgm:cxn modelId="{9B31E1A4-3B9E-4438-AD27-30AB50057F27}" srcId="{951D79D6-ED0F-483B-BE08-E8DD4B4B6FB7}" destId="{BE3F5853-5539-4869-AAE8-682117270F50}" srcOrd="3" destOrd="0" parTransId="{6D46CFCB-A1BA-48AC-80AC-A9B76CC6D927}" sibTransId="{A3C4E911-2720-4B34-ABE5-39DFB9402E84}"/>
    <dgm:cxn modelId="{E08EE9B7-0ACA-4957-822B-B31597D22AC2}" srcId="{951D79D6-ED0F-483B-BE08-E8DD4B4B6FB7}" destId="{8415839E-3BBE-4A06-9D16-FC61C64455C7}" srcOrd="4" destOrd="0" parTransId="{8863515C-74C5-4451-904B-9885FAB39A51}" sibTransId="{CEE7CEBA-751E-462D-AFE6-19785E63ECE0}"/>
    <dgm:cxn modelId="{78B8E9CC-87BA-4081-B2BC-B4DBC639BF00}" type="presOf" srcId="{5F657BFB-86A6-4ECC-BD5F-80A623974726}" destId="{43E597D7-1289-4ADA-B8CE-78E79E166CE0}" srcOrd="0" destOrd="0" presId="urn:microsoft.com/office/officeart/2018/2/layout/IconVerticalSolidList"/>
    <dgm:cxn modelId="{768C33DF-5B8B-4ACC-B81B-B2EA38EBC0E9}" type="presOf" srcId="{EEE17DD0-26F6-4EC5-9A14-D98803E0790D}" destId="{FCCC660B-9AEA-46D8-8B25-66364E7B8A93}" srcOrd="0" destOrd="1" presId="urn:microsoft.com/office/officeart/2018/2/layout/IconVerticalSolidList"/>
    <dgm:cxn modelId="{4FD838EC-EB91-45E6-9134-10BDEE1882D2}" srcId="{951D79D6-ED0F-483B-BE08-E8DD4B4B6FB7}" destId="{A44CF242-CA67-4E1B-A906-4ABF80FEE87E}" srcOrd="0" destOrd="0" parTransId="{D7A8AE58-FED2-4696-8B8B-743EAF3401E0}" sibTransId="{24BD9179-183B-4CD3-87E4-BD45401B3C5E}"/>
    <dgm:cxn modelId="{B5FEB7FC-A868-4DDD-9551-250F57D8C23E}" srcId="{951D79D6-ED0F-483B-BE08-E8DD4B4B6FB7}" destId="{5F657BFB-86A6-4ECC-BD5F-80A623974726}" srcOrd="1" destOrd="0" parTransId="{FB543553-D364-4D8D-BB16-88946DFC1336}" sibTransId="{902790C1-3833-4F52-8C1B-F643F717227C}"/>
    <dgm:cxn modelId="{87C9694A-902D-423A-A519-C239F24460F9}" type="presParOf" srcId="{93EB634F-4775-469C-AB80-9AA327C994A7}" destId="{AEA8C138-86A0-4A37-8ED9-C2196957E13A}" srcOrd="0" destOrd="0" presId="urn:microsoft.com/office/officeart/2018/2/layout/IconVerticalSolidList"/>
    <dgm:cxn modelId="{7443DEAA-FF7F-48BA-B81E-B50AB943EDAD}" type="presParOf" srcId="{AEA8C138-86A0-4A37-8ED9-C2196957E13A}" destId="{1DE0DF11-FE08-4E48-8C62-19FDD9512B6F}" srcOrd="0" destOrd="0" presId="urn:microsoft.com/office/officeart/2018/2/layout/IconVerticalSolidList"/>
    <dgm:cxn modelId="{086191DD-59AF-40DD-BD6D-16B8F368F524}" type="presParOf" srcId="{AEA8C138-86A0-4A37-8ED9-C2196957E13A}" destId="{17F810AF-8745-4BAF-B15E-0C648912007B}" srcOrd="1" destOrd="0" presId="urn:microsoft.com/office/officeart/2018/2/layout/IconVerticalSolidList"/>
    <dgm:cxn modelId="{62987A45-EAF9-4BD2-BC98-71987CAB4A45}" type="presParOf" srcId="{AEA8C138-86A0-4A37-8ED9-C2196957E13A}" destId="{5D66CD3B-D40F-497C-AD87-654D6FFE3099}" srcOrd="2" destOrd="0" presId="urn:microsoft.com/office/officeart/2018/2/layout/IconVerticalSolidList"/>
    <dgm:cxn modelId="{C09B9BD1-316F-4D5F-AB4F-B1985E736335}" type="presParOf" srcId="{AEA8C138-86A0-4A37-8ED9-C2196957E13A}" destId="{8C29C6E0-0086-41C1-99A3-31B2A687B7FC}" srcOrd="3" destOrd="0" presId="urn:microsoft.com/office/officeart/2018/2/layout/IconVerticalSolidList"/>
    <dgm:cxn modelId="{22E889C2-14AF-4ABC-BA05-E84B2A807C0A}" type="presParOf" srcId="{AEA8C138-86A0-4A37-8ED9-C2196957E13A}" destId="{FCCC660B-9AEA-46D8-8B25-66364E7B8A93}" srcOrd="4" destOrd="0" presId="urn:microsoft.com/office/officeart/2018/2/layout/IconVerticalSolidList"/>
    <dgm:cxn modelId="{1898D311-5641-4410-A8A9-082B3EBEE437}" type="presParOf" srcId="{93EB634F-4775-469C-AB80-9AA327C994A7}" destId="{7D99EC13-CFA4-4274-AFC1-4EEE5B2A1D63}" srcOrd="1" destOrd="0" presId="urn:microsoft.com/office/officeart/2018/2/layout/IconVerticalSolidList"/>
    <dgm:cxn modelId="{89DC64FE-0D8D-4553-9DF7-776C167C12B3}" type="presParOf" srcId="{93EB634F-4775-469C-AB80-9AA327C994A7}" destId="{532FAF30-198A-420F-9299-0E798F188895}" srcOrd="2" destOrd="0" presId="urn:microsoft.com/office/officeart/2018/2/layout/IconVerticalSolidList"/>
    <dgm:cxn modelId="{5438339B-1405-4986-8241-2317D61776E3}" type="presParOf" srcId="{532FAF30-198A-420F-9299-0E798F188895}" destId="{057DED44-774D-4DCA-A628-E7965985B58D}" srcOrd="0" destOrd="0" presId="urn:microsoft.com/office/officeart/2018/2/layout/IconVerticalSolidList"/>
    <dgm:cxn modelId="{0561EEF3-140A-4DF5-BBA7-3FD325705FCD}" type="presParOf" srcId="{532FAF30-198A-420F-9299-0E798F188895}" destId="{8435E72B-ACA0-4A2C-A694-FF03B7BF918F}" srcOrd="1" destOrd="0" presId="urn:microsoft.com/office/officeart/2018/2/layout/IconVerticalSolidList"/>
    <dgm:cxn modelId="{070C6BCB-DF18-4CCB-9089-55FC8BF46567}" type="presParOf" srcId="{532FAF30-198A-420F-9299-0E798F188895}" destId="{45A0327D-AA74-4DFF-9854-4BAC549533DA}" srcOrd="2" destOrd="0" presId="urn:microsoft.com/office/officeart/2018/2/layout/IconVerticalSolidList"/>
    <dgm:cxn modelId="{846A5A58-135C-49C8-A8E8-B41900C5F427}" type="presParOf" srcId="{532FAF30-198A-420F-9299-0E798F188895}" destId="{43E597D7-1289-4ADA-B8CE-78E79E166CE0}" srcOrd="3" destOrd="0" presId="urn:microsoft.com/office/officeart/2018/2/layout/IconVerticalSolidList"/>
    <dgm:cxn modelId="{6D408910-8126-4B92-B579-0BBE4FF1DB11}" type="presParOf" srcId="{532FAF30-198A-420F-9299-0E798F188895}" destId="{F2FFEC3A-5FA5-43FC-B216-86C949376FE5}" srcOrd="4" destOrd="0" presId="urn:microsoft.com/office/officeart/2018/2/layout/IconVerticalSolidList"/>
    <dgm:cxn modelId="{FB8516A5-E043-4B40-83D4-801010057B1B}" type="presParOf" srcId="{93EB634F-4775-469C-AB80-9AA327C994A7}" destId="{E9E80098-391C-4055-A13A-9F75B04143D8}" srcOrd="3" destOrd="0" presId="urn:microsoft.com/office/officeart/2018/2/layout/IconVerticalSolidList"/>
    <dgm:cxn modelId="{F51E79C2-05D7-4516-B245-1183C0200BE3}" type="presParOf" srcId="{93EB634F-4775-469C-AB80-9AA327C994A7}" destId="{9BC10DA1-ED27-4B10-9365-451AC34BA251}" srcOrd="4" destOrd="0" presId="urn:microsoft.com/office/officeart/2018/2/layout/IconVerticalSolidList"/>
    <dgm:cxn modelId="{5E356637-906D-48B5-A218-6BEA642AB17F}" type="presParOf" srcId="{9BC10DA1-ED27-4B10-9365-451AC34BA251}" destId="{96FD6F8B-EB52-4639-84C6-D7B68F3F398F}" srcOrd="0" destOrd="0" presId="urn:microsoft.com/office/officeart/2018/2/layout/IconVerticalSolidList"/>
    <dgm:cxn modelId="{EEB81B51-88B2-41A3-A2D6-AC3D7700223D}" type="presParOf" srcId="{9BC10DA1-ED27-4B10-9365-451AC34BA251}" destId="{7DDF2DD4-C440-447B-AC21-FA969DCC1CD5}" srcOrd="1" destOrd="0" presId="urn:microsoft.com/office/officeart/2018/2/layout/IconVerticalSolidList"/>
    <dgm:cxn modelId="{103CFEEE-5A81-4457-9CE1-608C85DFB58A}" type="presParOf" srcId="{9BC10DA1-ED27-4B10-9365-451AC34BA251}" destId="{88785A42-37F8-4D5D-BE52-C4A09AF1CB55}" srcOrd="2" destOrd="0" presId="urn:microsoft.com/office/officeart/2018/2/layout/IconVerticalSolidList"/>
    <dgm:cxn modelId="{BCF1B35C-4E83-42E9-ACE7-6ED52AAF43E9}" type="presParOf" srcId="{9BC10DA1-ED27-4B10-9365-451AC34BA251}" destId="{C77FFD3D-F5EE-4087-AAE6-000DB919E7FD}" srcOrd="3" destOrd="0" presId="urn:microsoft.com/office/officeart/2018/2/layout/IconVerticalSolidList"/>
    <dgm:cxn modelId="{50061A9C-D613-46CE-B0CD-057BF9DB59D7}" type="presParOf" srcId="{93EB634F-4775-469C-AB80-9AA327C994A7}" destId="{98352753-A695-4174-BEED-778F9A70BE21}" srcOrd="5" destOrd="0" presId="urn:microsoft.com/office/officeart/2018/2/layout/IconVerticalSolidList"/>
    <dgm:cxn modelId="{45C93B68-77A4-40C6-B0E6-E9CBCF2D7782}" type="presParOf" srcId="{93EB634F-4775-469C-AB80-9AA327C994A7}" destId="{CF5FCBDD-8CA7-4072-BA79-F0AC3BB8524A}" srcOrd="6" destOrd="0" presId="urn:microsoft.com/office/officeart/2018/2/layout/IconVerticalSolidList"/>
    <dgm:cxn modelId="{49F4DA8F-65C3-4094-B01B-AA4F80E4546A}" type="presParOf" srcId="{CF5FCBDD-8CA7-4072-BA79-F0AC3BB8524A}" destId="{47DEF6C7-C857-4A6F-A47A-3B648034E760}" srcOrd="0" destOrd="0" presId="urn:microsoft.com/office/officeart/2018/2/layout/IconVerticalSolidList"/>
    <dgm:cxn modelId="{09BD847D-FBC4-464C-BB59-1516B86E8794}" type="presParOf" srcId="{CF5FCBDD-8CA7-4072-BA79-F0AC3BB8524A}" destId="{3837BE76-4F99-49D7-BBF3-43A6173C7231}" srcOrd="1" destOrd="0" presId="urn:microsoft.com/office/officeart/2018/2/layout/IconVerticalSolidList"/>
    <dgm:cxn modelId="{6CA6C2F8-8722-465F-A19E-6FBC8321D9D6}" type="presParOf" srcId="{CF5FCBDD-8CA7-4072-BA79-F0AC3BB8524A}" destId="{2FCF827B-4CC0-40DD-9B38-78F2AA9A5634}" srcOrd="2" destOrd="0" presId="urn:microsoft.com/office/officeart/2018/2/layout/IconVerticalSolidList"/>
    <dgm:cxn modelId="{719DE1A0-68EE-4F03-9297-CA3053168999}" type="presParOf" srcId="{CF5FCBDD-8CA7-4072-BA79-F0AC3BB8524A}" destId="{02D49FC4-2AC2-4C3A-A3F9-2244995AF5BC}" srcOrd="3" destOrd="0" presId="urn:microsoft.com/office/officeart/2018/2/layout/IconVerticalSolidList"/>
    <dgm:cxn modelId="{43A59C1F-32B3-4180-A886-FD71E09A2BCE}" type="presParOf" srcId="{93EB634F-4775-469C-AB80-9AA327C994A7}" destId="{5580A879-B929-4C21-B4EC-2A2211724DB6}" srcOrd="7" destOrd="0" presId="urn:microsoft.com/office/officeart/2018/2/layout/IconVerticalSolidList"/>
    <dgm:cxn modelId="{652C5293-9535-456F-91AA-5261117E3505}" type="presParOf" srcId="{93EB634F-4775-469C-AB80-9AA327C994A7}" destId="{92A5C571-44AB-4F83-979E-E34613A84BC9}" srcOrd="8" destOrd="0" presId="urn:microsoft.com/office/officeart/2018/2/layout/IconVerticalSolidList"/>
    <dgm:cxn modelId="{41A679F7-B72C-44FD-A9F1-ACB301319136}" type="presParOf" srcId="{92A5C571-44AB-4F83-979E-E34613A84BC9}" destId="{7479167F-6F2F-4CC6-B702-9177558DE5E9}" srcOrd="0" destOrd="0" presId="urn:microsoft.com/office/officeart/2018/2/layout/IconVerticalSolidList"/>
    <dgm:cxn modelId="{FD416340-09EB-4193-BC34-02747645A445}" type="presParOf" srcId="{92A5C571-44AB-4F83-979E-E34613A84BC9}" destId="{249027BF-F6A5-49B8-B21B-79F8C7159A66}" srcOrd="1" destOrd="0" presId="urn:microsoft.com/office/officeart/2018/2/layout/IconVerticalSolidList"/>
    <dgm:cxn modelId="{13DF107C-43D4-4D4B-8629-1E0B817367C3}" type="presParOf" srcId="{92A5C571-44AB-4F83-979E-E34613A84BC9}" destId="{1C5F085E-9D28-47F1-85CA-F940F88C6506}" srcOrd="2" destOrd="0" presId="urn:microsoft.com/office/officeart/2018/2/layout/IconVerticalSolidList"/>
    <dgm:cxn modelId="{F05899D1-6547-4672-A352-AC7CCACEF249}" type="presParOf" srcId="{92A5C571-44AB-4F83-979E-E34613A84BC9}" destId="{FB566C08-7B39-4B18-B1FC-1AF73F5E03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2EA16F-1C71-462D-BDA4-8849E6BD4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325D77F-1319-48AA-B827-48E01D2B2423}">
      <dgm:prSet/>
      <dgm:spPr/>
      <dgm:t>
        <a:bodyPr/>
        <a:lstStyle/>
        <a:p>
          <a:r>
            <a:rPr lang="en-SG"/>
            <a:t>Clipped episodes and duration to 200 each</a:t>
          </a:r>
          <a:endParaRPr lang="en-US"/>
        </a:p>
      </dgm:t>
    </dgm:pt>
    <dgm:pt modelId="{811A1810-409E-4124-B2FC-7BF1B1C97D89}" type="parTrans" cxnId="{2397642B-D0FB-430D-957C-9CC2B4B5642C}">
      <dgm:prSet/>
      <dgm:spPr/>
      <dgm:t>
        <a:bodyPr/>
        <a:lstStyle/>
        <a:p>
          <a:endParaRPr lang="en-US"/>
        </a:p>
      </dgm:t>
    </dgm:pt>
    <dgm:pt modelId="{624E6DDF-F857-4C79-8FE2-4B4C57D7D46F}" type="sibTrans" cxnId="{2397642B-D0FB-430D-957C-9CC2B4B5642C}">
      <dgm:prSet/>
      <dgm:spPr/>
      <dgm:t>
        <a:bodyPr/>
        <a:lstStyle/>
        <a:p>
          <a:endParaRPr lang="en-US"/>
        </a:p>
      </dgm:t>
    </dgm:pt>
    <dgm:pt modelId="{33710681-63DE-4344-9F76-71C7502C42FD}">
      <dgm:prSet/>
      <dgm:spPr/>
      <dgm:t>
        <a:bodyPr/>
        <a:lstStyle/>
        <a:p>
          <a:r>
            <a:rPr lang="en-SG"/>
            <a:t>Clipped length = clipped episodes X clipped duration</a:t>
          </a:r>
          <a:endParaRPr lang="en-US"/>
        </a:p>
      </dgm:t>
    </dgm:pt>
    <dgm:pt modelId="{17B0A419-D714-462D-9FE5-C3AFD66DBF6B}" type="parTrans" cxnId="{3D23B944-9D0A-4517-867E-0E0669BD8686}">
      <dgm:prSet/>
      <dgm:spPr/>
      <dgm:t>
        <a:bodyPr/>
        <a:lstStyle/>
        <a:p>
          <a:endParaRPr lang="en-US"/>
        </a:p>
      </dgm:t>
    </dgm:pt>
    <dgm:pt modelId="{35B476A6-3910-4C87-BA3B-29D83D52DA99}" type="sibTrans" cxnId="{3D23B944-9D0A-4517-867E-0E0669BD8686}">
      <dgm:prSet/>
      <dgm:spPr/>
      <dgm:t>
        <a:bodyPr/>
        <a:lstStyle/>
        <a:p>
          <a:endParaRPr lang="en-US"/>
        </a:p>
      </dgm:t>
    </dgm:pt>
    <dgm:pt modelId="{DDDF3574-18D2-44C1-B9CE-977BDA8CB51B}">
      <dgm:prSet/>
      <dgm:spPr/>
      <dgm:t>
        <a:bodyPr/>
        <a:lstStyle/>
        <a:p>
          <a:r>
            <a:rPr lang="en-SG"/>
            <a:t>Started/Ended: assume 1</a:t>
          </a:r>
          <a:r>
            <a:rPr lang="en-SG" baseline="30000"/>
            <a:t>st</a:t>
          </a:r>
          <a:r>
            <a:rPr lang="en-SG"/>
            <a:t> day of month if no day given; assume 1</a:t>
          </a:r>
          <a:r>
            <a:rPr lang="en-SG" baseline="30000"/>
            <a:t>st</a:t>
          </a:r>
          <a:r>
            <a:rPr lang="en-SG"/>
            <a:t> January if no month given</a:t>
          </a:r>
          <a:endParaRPr lang="en-US"/>
        </a:p>
      </dgm:t>
    </dgm:pt>
    <dgm:pt modelId="{66DFDEFD-9F51-4F53-8737-FDBF3478A37C}" type="parTrans" cxnId="{C165C5DE-8DD5-49C5-B6AC-5DD723C5B932}">
      <dgm:prSet/>
      <dgm:spPr/>
      <dgm:t>
        <a:bodyPr/>
        <a:lstStyle/>
        <a:p>
          <a:endParaRPr lang="en-US"/>
        </a:p>
      </dgm:t>
    </dgm:pt>
    <dgm:pt modelId="{0071D667-4E37-46B8-B955-08D9CB333F23}" type="sibTrans" cxnId="{C165C5DE-8DD5-49C5-B6AC-5DD723C5B932}">
      <dgm:prSet/>
      <dgm:spPr/>
      <dgm:t>
        <a:bodyPr/>
        <a:lstStyle/>
        <a:p>
          <a:endParaRPr lang="en-US"/>
        </a:p>
      </dgm:t>
    </dgm:pt>
    <dgm:pt modelId="{CF4379B9-AD51-4064-9581-472FAD882489}">
      <dgm:prSet/>
      <dgm:spPr/>
      <dgm:t>
        <a:bodyPr/>
        <a:lstStyle/>
        <a:p>
          <a:r>
            <a:rPr lang="en-SG"/>
            <a:t>Obtain year started, age of anime</a:t>
          </a:r>
          <a:endParaRPr lang="en-US"/>
        </a:p>
      </dgm:t>
    </dgm:pt>
    <dgm:pt modelId="{0E8F621A-78CC-4D28-8C22-83C261322ED8}" type="parTrans" cxnId="{52C45534-42E0-4002-9BF2-29E63B03652F}">
      <dgm:prSet/>
      <dgm:spPr/>
      <dgm:t>
        <a:bodyPr/>
        <a:lstStyle/>
        <a:p>
          <a:endParaRPr lang="en-US"/>
        </a:p>
      </dgm:t>
    </dgm:pt>
    <dgm:pt modelId="{20706AE3-E8CE-4383-BF89-5E296ABC1ADE}" type="sibTrans" cxnId="{52C45534-42E0-4002-9BF2-29E63B03652F}">
      <dgm:prSet/>
      <dgm:spPr/>
      <dgm:t>
        <a:bodyPr/>
        <a:lstStyle/>
        <a:p>
          <a:endParaRPr lang="en-US"/>
        </a:p>
      </dgm:t>
    </dgm:pt>
    <dgm:pt modelId="{E151B62F-2C3E-43D6-A778-09E8BD81C32C}">
      <dgm:prSet/>
      <dgm:spPr/>
      <dgm:t>
        <a:bodyPr/>
        <a:lstStyle/>
        <a:p>
          <a:r>
            <a:rPr lang="en-SG"/>
            <a:t>Apply log10, nested log10, sqrt</a:t>
          </a:r>
          <a:endParaRPr lang="en-US"/>
        </a:p>
      </dgm:t>
    </dgm:pt>
    <dgm:pt modelId="{242442E1-628D-44FB-908C-36088D5BAD59}" type="parTrans" cxnId="{30E6DCD9-314A-43A2-ADB6-4879E35A1227}">
      <dgm:prSet/>
      <dgm:spPr/>
      <dgm:t>
        <a:bodyPr/>
        <a:lstStyle/>
        <a:p>
          <a:endParaRPr lang="en-US"/>
        </a:p>
      </dgm:t>
    </dgm:pt>
    <dgm:pt modelId="{391FD258-95B2-40CD-A013-E4D14959E7AA}" type="sibTrans" cxnId="{30E6DCD9-314A-43A2-ADB6-4879E35A1227}">
      <dgm:prSet/>
      <dgm:spPr/>
      <dgm:t>
        <a:bodyPr/>
        <a:lstStyle/>
        <a:p>
          <a:endParaRPr lang="en-US"/>
        </a:p>
      </dgm:t>
    </dgm:pt>
    <dgm:pt modelId="{11ABF086-550D-4A68-BAC0-97FE262991C2}" type="pres">
      <dgm:prSet presAssocID="{222EA16F-1C71-462D-BDA4-8849E6BD4C6D}" presName="root" presStyleCnt="0">
        <dgm:presLayoutVars>
          <dgm:dir/>
          <dgm:resizeHandles val="exact"/>
        </dgm:presLayoutVars>
      </dgm:prSet>
      <dgm:spPr/>
    </dgm:pt>
    <dgm:pt modelId="{55B2AD68-9687-42A5-8E61-4E428BB97AFF}" type="pres">
      <dgm:prSet presAssocID="{4325D77F-1319-48AA-B827-48E01D2B2423}" presName="compNode" presStyleCnt="0"/>
      <dgm:spPr/>
    </dgm:pt>
    <dgm:pt modelId="{5232C4A6-DD34-4D95-8CBE-526329074273}" type="pres">
      <dgm:prSet presAssocID="{4325D77F-1319-48AA-B827-48E01D2B2423}" presName="bgRect" presStyleLbl="bgShp" presStyleIdx="0" presStyleCnt="5"/>
      <dgm:spPr/>
    </dgm:pt>
    <dgm:pt modelId="{25418AC7-4D47-4920-B773-65E2AAF10A72}" type="pres">
      <dgm:prSet presAssocID="{4325D77F-1319-48AA-B827-48E01D2B24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7206902-BE0B-4270-B387-55F7680F97DA}" type="pres">
      <dgm:prSet presAssocID="{4325D77F-1319-48AA-B827-48E01D2B2423}" presName="spaceRect" presStyleCnt="0"/>
      <dgm:spPr/>
    </dgm:pt>
    <dgm:pt modelId="{54521BD2-6B12-46A1-8ADE-211B187DD1D4}" type="pres">
      <dgm:prSet presAssocID="{4325D77F-1319-48AA-B827-48E01D2B2423}" presName="parTx" presStyleLbl="revTx" presStyleIdx="0" presStyleCnt="5">
        <dgm:presLayoutVars>
          <dgm:chMax val="0"/>
          <dgm:chPref val="0"/>
        </dgm:presLayoutVars>
      </dgm:prSet>
      <dgm:spPr/>
    </dgm:pt>
    <dgm:pt modelId="{B2495942-9D69-42F7-9191-0B68D077EEBF}" type="pres">
      <dgm:prSet presAssocID="{624E6DDF-F857-4C79-8FE2-4B4C57D7D46F}" presName="sibTrans" presStyleCnt="0"/>
      <dgm:spPr/>
    </dgm:pt>
    <dgm:pt modelId="{75E2BDA6-E0F6-47EF-83DE-57B46007C9EB}" type="pres">
      <dgm:prSet presAssocID="{33710681-63DE-4344-9F76-71C7502C42FD}" presName="compNode" presStyleCnt="0"/>
      <dgm:spPr/>
    </dgm:pt>
    <dgm:pt modelId="{0516D3F4-7999-447D-98EE-1B7CFF812AB9}" type="pres">
      <dgm:prSet presAssocID="{33710681-63DE-4344-9F76-71C7502C42FD}" presName="bgRect" presStyleLbl="bgShp" presStyleIdx="1" presStyleCnt="5"/>
      <dgm:spPr/>
    </dgm:pt>
    <dgm:pt modelId="{A342F8FF-B50D-444F-9B42-1140C981F61C}" type="pres">
      <dgm:prSet presAssocID="{33710681-63DE-4344-9F76-71C7502C42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6749F7A0-249C-4F7A-9F01-4984B58F567A}" type="pres">
      <dgm:prSet presAssocID="{33710681-63DE-4344-9F76-71C7502C42FD}" presName="spaceRect" presStyleCnt="0"/>
      <dgm:spPr/>
    </dgm:pt>
    <dgm:pt modelId="{555E4B1A-F9D7-4DB5-B9CC-DEF873ADB8A0}" type="pres">
      <dgm:prSet presAssocID="{33710681-63DE-4344-9F76-71C7502C42FD}" presName="parTx" presStyleLbl="revTx" presStyleIdx="1" presStyleCnt="5">
        <dgm:presLayoutVars>
          <dgm:chMax val="0"/>
          <dgm:chPref val="0"/>
        </dgm:presLayoutVars>
      </dgm:prSet>
      <dgm:spPr/>
    </dgm:pt>
    <dgm:pt modelId="{41CCA94F-FB71-496A-9E80-48EF9295200A}" type="pres">
      <dgm:prSet presAssocID="{35B476A6-3910-4C87-BA3B-29D83D52DA99}" presName="sibTrans" presStyleCnt="0"/>
      <dgm:spPr/>
    </dgm:pt>
    <dgm:pt modelId="{FABA2E66-51CC-4586-8349-176B1432822F}" type="pres">
      <dgm:prSet presAssocID="{DDDF3574-18D2-44C1-B9CE-977BDA8CB51B}" presName="compNode" presStyleCnt="0"/>
      <dgm:spPr/>
    </dgm:pt>
    <dgm:pt modelId="{5CCE01F2-4D82-44D1-9F0A-28305B550F2A}" type="pres">
      <dgm:prSet presAssocID="{DDDF3574-18D2-44C1-B9CE-977BDA8CB51B}" presName="bgRect" presStyleLbl="bgShp" presStyleIdx="2" presStyleCnt="5"/>
      <dgm:spPr/>
    </dgm:pt>
    <dgm:pt modelId="{5D6CFBA9-2028-4B1F-A2BF-C47BD40CE60F}" type="pres">
      <dgm:prSet presAssocID="{DDDF3574-18D2-44C1-B9CE-977BDA8CB5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60A3906D-5DD0-4B14-B0C9-6FC2186702BF}" type="pres">
      <dgm:prSet presAssocID="{DDDF3574-18D2-44C1-B9CE-977BDA8CB51B}" presName="spaceRect" presStyleCnt="0"/>
      <dgm:spPr/>
    </dgm:pt>
    <dgm:pt modelId="{DAB4865A-F630-4E21-867D-AF6F37055345}" type="pres">
      <dgm:prSet presAssocID="{DDDF3574-18D2-44C1-B9CE-977BDA8CB51B}" presName="parTx" presStyleLbl="revTx" presStyleIdx="2" presStyleCnt="5">
        <dgm:presLayoutVars>
          <dgm:chMax val="0"/>
          <dgm:chPref val="0"/>
        </dgm:presLayoutVars>
      </dgm:prSet>
      <dgm:spPr/>
    </dgm:pt>
    <dgm:pt modelId="{039019E0-992E-4F0E-965F-CCBB6283ECDD}" type="pres">
      <dgm:prSet presAssocID="{0071D667-4E37-46B8-B955-08D9CB333F23}" presName="sibTrans" presStyleCnt="0"/>
      <dgm:spPr/>
    </dgm:pt>
    <dgm:pt modelId="{1CBE33A8-85B9-4A7B-82C4-2AA5EAA0BC4D}" type="pres">
      <dgm:prSet presAssocID="{CF4379B9-AD51-4064-9581-472FAD882489}" presName="compNode" presStyleCnt="0"/>
      <dgm:spPr/>
    </dgm:pt>
    <dgm:pt modelId="{96A65C39-BBAC-493A-B040-C856BCAFB013}" type="pres">
      <dgm:prSet presAssocID="{CF4379B9-AD51-4064-9581-472FAD882489}" presName="bgRect" presStyleLbl="bgShp" presStyleIdx="3" presStyleCnt="5"/>
      <dgm:spPr/>
    </dgm:pt>
    <dgm:pt modelId="{2272A3DB-0F0F-4064-B27C-F354BBAB993A}" type="pres">
      <dgm:prSet presAssocID="{CF4379B9-AD51-4064-9581-472FAD8824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18A9199C-9F82-4EC0-B02A-A6C2B23362CE}" type="pres">
      <dgm:prSet presAssocID="{CF4379B9-AD51-4064-9581-472FAD882489}" presName="spaceRect" presStyleCnt="0"/>
      <dgm:spPr/>
    </dgm:pt>
    <dgm:pt modelId="{4AC5CFDD-EE94-437B-A303-422CE95621BF}" type="pres">
      <dgm:prSet presAssocID="{CF4379B9-AD51-4064-9581-472FAD882489}" presName="parTx" presStyleLbl="revTx" presStyleIdx="3" presStyleCnt="5">
        <dgm:presLayoutVars>
          <dgm:chMax val="0"/>
          <dgm:chPref val="0"/>
        </dgm:presLayoutVars>
      </dgm:prSet>
      <dgm:spPr/>
    </dgm:pt>
    <dgm:pt modelId="{31059B3A-B3E6-42BD-B4DF-35CCA8F45185}" type="pres">
      <dgm:prSet presAssocID="{20706AE3-E8CE-4383-BF89-5E296ABC1ADE}" presName="sibTrans" presStyleCnt="0"/>
      <dgm:spPr/>
    </dgm:pt>
    <dgm:pt modelId="{5F6FC882-C82A-4228-9EBC-824966228225}" type="pres">
      <dgm:prSet presAssocID="{E151B62F-2C3E-43D6-A778-09E8BD81C32C}" presName="compNode" presStyleCnt="0"/>
      <dgm:spPr/>
    </dgm:pt>
    <dgm:pt modelId="{6B01284E-9045-402F-A238-994E0C13D862}" type="pres">
      <dgm:prSet presAssocID="{E151B62F-2C3E-43D6-A778-09E8BD81C32C}" presName="bgRect" presStyleLbl="bgShp" presStyleIdx="4" presStyleCnt="5"/>
      <dgm:spPr/>
    </dgm:pt>
    <dgm:pt modelId="{049DDD24-E3B6-4597-96C7-8A1FCBDFD57D}" type="pres">
      <dgm:prSet presAssocID="{E151B62F-2C3E-43D6-A778-09E8BD81C3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06FC040-87B8-4511-BF02-1587A44C04A5}" type="pres">
      <dgm:prSet presAssocID="{E151B62F-2C3E-43D6-A778-09E8BD81C32C}" presName="spaceRect" presStyleCnt="0"/>
      <dgm:spPr/>
    </dgm:pt>
    <dgm:pt modelId="{8AABEF4E-3F01-422F-AA79-3FABFAE8566A}" type="pres">
      <dgm:prSet presAssocID="{E151B62F-2C3E-43D6-A778-09E8BD81C3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55B400F-DB6F-457B-A914-CFA531F4ED95}" type="presOf" srcId="{33710681-63DE-4344-9F76-71C7502C42FD}" destId="{555E4B1A-F9D7-4DB5-B9CC-DEF873ADB8A0}" srcOrd="0" destOrd="0" presId="urn:microsoft.com/office/officeart/2018/2/layout/IconVerticalSolidList"/>
    <dgm:cxn modelId="{81DD0510-CC06-41EF-94C5-63C60B68F45E}" type="presOf" srcId="{DDDF3574-18D2-44C1-B9CE-977BDA8CB51B}" destId="{DAB4865A-F630-4E21-867D-AF6F37055345}" srcOrd="0" destOrd="0" presId="urn:microsoft.com/office/officeart/2018/2/layout/IconVerticalSolidList"/>
    <dgm:cxn modelId="{2397642B-D0FB-430D-957C-9CC2B4B5642C}" srcId="{222EA16F-1C71-462D-BDA4-8849E6BD4C6D}" destId="{4325D77F-1319-48AA-B827-48E01D2B2423}" srcOrd="0" destOrd="0" parTransId="{811A1810-409E-4124-B2FC-7BF1B1C97D89}" sibTransId="{624E6DDF-F857-4C79-8FE2-4B4C57D7D46F}"/>
    <dgm:cxn modelId="{52C45534-42E0-4002-9BF2-29E63B03652F}" srcId="{222EA16F-1C71-462D-BDA4-8849E6BD4C6D}" destId="{CF4379B9-AD51-4064-9581-472FAD882489}" srcOrd="3" destOrd="0" parTransId="{0E8F621A-78CC-4D28-8C22-83C261322ED8}" sibTransId="{20706AE3-E8CE-4383-BF89-5E296ABC1ADE}"/>
    <dgm:cxn modelId="{3D23B944-9D0A-4517-867E-0E0669BD8686}" srcId="{222EA16F-1C71-462D-BDA4-8849E6BD4C6D}" destId="{33710681-63DE-4344-9F76-71C7502C42FD}" srcOrd="1" destOrd="0" parTransId="{17B0A419-D714-462D-9FE5-C3AFD66DBF6B}" sibTransId="{35B476A6-3910-4C87-BA3B-29D83D52DA99}"/>
    <dgm:cxn modelId="{4327836F-6D46-42D1-92B3-06C1D510F64A}" type="presOf" srcId="{E151B62F-2C3E-43D6-A778-09E8BD81C32C}" destId="{8AABEF4E-3F01-422F-AA79-3FABFAE8566A}" srcOrd="0" destOrd="0" presId="urn:microsoft.com/office/officeart/2018/2/layout/IconVerticalSolidList"/>
    <dgm:cxn modelId="{90BF6095-3465-458C-9C03-AC98C74F7533}" type="presOf" srcId="{222EA16F-1C71-462D-BDA4-8849E6BD4C6D}" destId="{11ABF086-550D-4A68-BAC0-97FE262991C2}" srcOrd="0" destOrd="0" presId="urn:microsoft.com/office/officeart/2018/2/layout/IconVerticalSolidList"/>
    <dgm:cxn modelId="{30E6DCD9-314A-43A2-ADB6-4879E35A1227}" srcId="{222EA16F-1C71-462D-BDA4-8849E6BD4C6D}" destId="{E151B62F-2C3E-43D6-A778-09E8BD81C32C}" srcOrd="4" destOrd="0" parTransId="{242442E1-628D-44FB-908C-36088D5BAD59}" sibTransId="{391FD258-95B2-40CD-A013-E4D14959E7AA}"/>
    <dgm:cxn modelId="{C165C5DE-8DD5-49C5-B6AC-5DD723C5B932}" srcId="{222EA16F-1C71-462D-BDA4-8849E6BD4C6D}" destId="{DDDF3574-18D2-44C1-B9CE-977BDA8CB51B}" srcOrd="2" destOrd="0" parTransId="{66DFDEFD-9F51-4F53-8737-FDBF3478A37C}" sibTransId="{0071D667-4E37-46B8-B955-08D9CB333F23}"/>
    <dgm:cxn modelId="{DF9213E6-DF2F-4DBB-AE10-E11C44AAA4BF}" type="presOf" srcId="{4325D77F-1319-48AA-B827-48E01D2B2423}" destId="{54521BD2-6B12-46A1-8ADE-211B187DD1D4}" srcOrd="0" destOrd="0" presId="urn:microsoft.com/office/officeart/2018/2/layout/IconVerticalSolidList"/>
    <dgm:cxn modelId="{5D1693F0-2F0F-4E6D-AEF6-47A82F14D41B}" type="presOf" srcId="{CF4379B9-AD51-4064-9581-472FAD882489}" destId="{4AC5CFDD-EE94-437B-A303-422CE95621BF}" srcOrd="0" destOrd="0" presId="urn:microsoft.com/office/officeart/2018/2/layout/IconVerticalSolidList"/>
    <dgm:cxn modelId="{5DCC2D6B-08B1-4059-82D0-59F75F4C7CF6}" type="presParOf" srcId="{11ABF086-550D-4A68-BAC0-97FE262991C2}" destId="{55B2AD68-9687-42A5-8E61-4E428BB97AFF}" srcOrd="0" destOrd="0" presId="urn:microsoft.com/office/officeart/2018/2/layout/IconVerticalSolidList"/>
    <dgm:cxn modelId="{492D486D-CC17-45DD-AC27-46796BE1518C}" type="presParOf" srcId="{55B2AD68-9687-42A5-8E61-4E428BB97AFF}" destId="{5232C4A6-DD34-4D95-8CBE-526329074273}" srcOrd="0" destOrd="0" presId="urn:microsoft.com/office/officeart/2018/2/layout/IconVerticalSolidList"/>
    <dgm:cxn modelId="{EC8F13BE-6140-4FCF-B1AC-40B2D27C499D}" type="presParOf" srcId="{55B2AD68-9687-42A5-8E61-4E428BB97AFF}" destId="{25418AC7-4D47-4920-B773-65E2AAF10A72}" srcOrd="1" destOrd="0" presId="urn:microsoft.com/office/officeart/2018/2/layout/IconVerticalSolidList"/>
    <dgm:cxn modelId="{FCBA1005-5300-4185-990D-B35D72D85507}" type="presParOf" srcId="{55B2AD68-9687-42A5-8E61-4E428BB97AFF}" destId="{37206902-BE0B-4270-B387-55F7680F97DA}" srcOrd="2" destOrd="0" presId="urn:microsoft.com/office/officeart/2018/2/layout/IconVerticalSolidList"/>
    <dgm:cxn modelId="{F4DB6141-7E28-473F-9D24-3E0520C4A4E6}" type="presParOf" srcId="{55B2AD68-9687-42A5-8E61-4E428BB97AFF}" destId="{54521BD2-6B12-46A1-8ADE-211B187DD1D4}" srcOrd="3" destOrd="0" presId="urn:microsoft.com/office/officeart/2018/2/layout/IconVerticalSolidList"/>
    <dgm:cxn modelId="{BD3BF26D-EB78-4616-835C-A1A862747B99}" type="presParOf" srcId="{11ABF086-550D-4A68-BAC0-97FE262991C2}" destId="{B2495942-9D69-42F7-9191-0B68D077EEBF}" srcOrd="1" destOrd="0" presId="urn:microsoft.com/office/officeart/2018/2/layout/IconVerticalSolidList"/>
    <dgm:cxn modelId="{BD8C827A-B5C4-4004-A33E-01A896C78FA7}" type="presParOf" srcId="{11ABF086-550D-4A68-BAC0-97FE262991C2}" destId="{75E2BDA6-E0F6-47EF-83DE-57B46007C9EB}" srcOrd="2" destOrd="0" presId="urn:microsoft.com/office/officeart/2018/2/layout/IconVerticalSolidList"/>
    <dgm:cxn modelId="{046733BD-BD7D-4807-8667-C9164A1B5EF6}" type="presParOf" srcId="{75E2BDA6-E0F6-47EF-83DE-57B46007C9EB}" destId="{0516D3F4-7999-447D-98EE-1B7CFF812AB9}" srcOrd="0" destOrd="0" presId="urn:microsoft.com/office/officeart/2018/2/layout/IconVerticalSolidList"/>
    <dgm:cxn modelId="{E99AC88A-C897-4ABC-B026-7CB6AB5CF94C}" type="presParOf" srcId="{75E2BDA6-E0F6-47EF-83DE-57B46007C9EB}" destId="{A342F8FF-B50D-444F-9B42-1140C981F61C}" srcOrd="1" destOrd="0" presId="urn:microsoft.com/office/officeart/2018/2/layout/IconVerticalSolidList"/>
    <dgm:cxn modelId="{92E235AB-09CD-49C0-975E-B1F64D06B2BC}" type="presParOf" srcId="{75E2BDA6-E0F6-47EF-83DE-57B46007C9EB}" destId="{6749F7A0-249C-4F7A-9F01-4984B58F567A}" srcOrd="2" destOrd="0" presId="urn:microsoft.com/office/officeart/2018/2/layout/IconVerticalSolidList"/>
    <dgm:cxn modelId="{CD1230D9-FA24-4D87-B2F5-7DAAF3B67331}" type="presParOf" srcId="{75E2BDA6-E0F6-47EF-83DE-57B46007C9EB}" destId="{555E4B1A-F9D7-4DB5-B9CC-DEF873ADB8A0}" srcOrd="3" destOrd="0" presId="urn:microsoft.com/office/officeart/2018/2/layout/IconVerticalSolidList"/>
    <dgm:cxn modelId="{421D4C31-2AFA-4C04-AD7D-F348C20DF388}" type="presParOf" srcId="{11ABF086-550D-4A68-BAC0-97FE262991C2}" destId="{41CCA94F-FB71-496A-9E80-48EF9295200A}" srcOrd="3" destOrd="0" presId="urn:microsoft.com/office/officeart/2018/2/layout/IconVerticalSolidList"/>
    <dgm:cxn modelId="{8670615A-A721-4350-8137-F0C824028DBB}" type="presParOf" srcId="{11ABF086-550D-4A68-BAC0-97FE262991C2}" destId="{FABA2E66-51CC-4586-8349-176B1432822F}" srcOrd="4" destOrd="0" presId="urn:microsoft.com/office/officeart/2018/2/layout/IconVerticalSolidList"/>
    <dgm:cxn modelId="{44C7F3FF-4926-461F-B70A-B3CE0D0D74F4}" type="presParOf" srcId="{FABA2E66-51CC-4586-8349-176B1432822F}" destId="{5CCE01F2-4D82-44D1-9F0A-28305B550F2A}" srcOrd="0" destOrd="0" presId="urn:microsoft.com/office/officeart/2018/2/layout/IconVerticalSolidList"/>
    <dgm:cxn modelId="{B7924AAB-0FF1-4B3D-9B4C-2748F1297EE0}" type="presParOf" srcId="{FABA2E66-51CC-4586-8349-176B1432822F}" destId="{5D6CFBA9-2028-4B1F-A2BF-C47BD40CE60F}" srcOrd="1" destOrd="0" presId="urn:microsoft.com/office/officeart/2018/2/layout/IconVerticalSolidList"/>
    <dgm:cxn modelId="{E29F75C1-1928-41A9-9CF4-ACF6AC7BEB79}" type="presParOf" srcId="{FABA2E66-51CC-4586-8349-176B1432822F}" destId="{60A3906D-5DD0-4B14-B0C9-6FC2186702BF}" srcOrd="2" destOrd="0" presId="urn:microsoft.com/office/officeart/2018/2/layout/IconVerticalSolidList"/>
    <dgm:cxn modelId="{8A27171D-0240-4FA3-B73B-3A08D6B77CB0}" type="presParOf" srcId="{FABA2E66-51CC-4586-8349-176B1432822F}" destId="{DAB4865A-F630-4E21-867D-AF6F37055345}" srcOrd="3" destOrd="0" presId="urn:microsoft.com/office/officeart/2018/2/layout/IconVerticalSolidList"/>
    <dgm:cxn modelId="{9964D5DA-F917-463B-A09B-74DE1366FEF8}" type="presParOf" srcId="{11ABF086-550D-4A68-BAC0-97FE262991C2}" destId="{039019E0-992E-4F0E-965F-CCBB6283ECDD}" srcOrd="5" destOrd="0" presId="urn:microsoft.com/office/officeart/2018/2/layout/IconVerticalSolidList"/>
    <dgm:cxn modelId="{EAA8F6AF-9CF5-4D16-8BEF-772889040268}" type="presParOf" srcId="{11ABF086-550D-4A68-BAC0-97FE262991C2}" destId="{1CBE33A8-85B9-4A7B-82C4-2AA5EAA0BC4D}" srcOrd="6" destOrd="0" presId="urn:microsoft.com/office/officeart/2018/2/layout/IconVerticalSolidList"/>
    <dgm:cxn modelId="{0C577D87-C121-4954-8AEC-40474E5522CD}" type="presParOf" srcId="{1CBE33A8-85B9-4A7B-82C4-2AA5EAA0BC4D}" destId="{96A65C39-BBAC-493A-B040-C856BCAFB013}" srcOrd="0" destOrd="0" presId="urn:microsoft.com/office/officeart/2018/2/layout/IconVerticalSolidList"/>
    <dgm:cxn modelId="{7C258277-5384-4CC8-B44B-AFDCC828AC73}" type="presParOf" srcId="{1CBE33A8-85B9-4A7B-82C4-2AA5EAA0BC4D}" destId="{2272A3DB-0F0F-4064-B27C-F354BBAB993A}" srcOrd="1" destOrd="0" presId="urn:microsoft.com/office/officeart/2018/2/layout/IconVerticalSolidList"/>
    <dgm:cxn modelId="{E70BC66E-8DBB-48CF-9FD1-AB0A039BA30F}" type="presParOf" srcId="{1CBE33A8-85B9-4A7B-82C4-2AA5EAA0BC4D}" destId="{18A9199C-9F82-4EC0-B02A-A6C2B23362CE}" srcOrd="2" destOrd="0" presId="urn:microsoft.com/office/officeart/2018/2/layout/IconVerticalSolidList"/>
    <dgm:cxn modelId="{F734D21B-C6C1-49F7-8BDB-8D0604655E95}" type="presParOf" srcId="{1CBE33A8-85B9-4A7B-82C4-2AA5EAA0BC4D}" destId="{4AC5CFDD-EE94-437B-A303-422CE95621BF}" srcOrd="3" destOrd="0" presId="urn:microsoft.com/office/officeart/2018/2/layout/IconVerticalSolidList"/>
    <dgm:cxn modelId="{C8FEAA4F-D660-4EFF-9A4B-E277B47E04EF}" type="presParOf" srcId="{11ABF086-550D-4A68-BAC0-97FE262991C2}" destId="{31059B3A-B3E6-42BD-B4DF-35CCA8F45185}" srcOrd="7" destOrd="0" presId="urn:microsoft.com/office/officeart/2018/2/layout/IconVerticalSolidList"/>
    <dgm:cxn modelId="{AA6BF8E6-ED96-4B31-AB4F-8AF8F2E15589}" type="presParOf" srcId="{11ABF086-550D-4A68-BAC0-97FE262991C2}" destId="{5F6FC882-C82A-4228-9EBC-824966228225}" srcOrd="8" destOrd="0" presId="urn:microsoft.com/office/officeart/2018/2/layout/IconVerticalSolidList"/>
    <dgm:cxn modelId="{4DB0F146-2E2B-43C6-B966-ED50548DC744}" type="presParOf" srcId="{5F6FC882-C82A-4228-9EBC-824966228225}" destId="{6B01284E-9045-402F-A238-994E0C13D862}" srcOrd="0" destOrd="0" presId="urn:microsoft.com/office/officeart/2018/2/layout/IconVerticalSolidList"/>
    <dgm:cxn modelId="{95A42E6B-F1D4-47F4-A601-2DC9EAFAFD84}" type="presParOf" srcId="{5F6FC882-C82A-4228-9EBC-824966228225}" destId="{049DDD24-E3B6-4597-96C7-8A1FCBDFD57D}" srcOrd="1" destOrd="0" presId="urn:microsoft.com/office/officeart/2018/2/layout/IconVerticalSolidList"/>
    <dgm:cxn modelId="{C5F2E45A-2E01-4AE7-9D4D-0AADAC93F825}" type="presParOf" srcId="{5F6FC882-C82A-4228-9EBC-824966228225}" destId="{706FC040-87B8-4511-BF02-1587A44C04A5}" srcOrd="2" destOrd="0" presId="urn:microsoft.com/office/officeart/2018/2/layout/IconVerticalSolidList"/>
    <dgm:cxn modelId="{D54AD819-ADAB-41BF-94B7-5C31C289C81D}" type="presParOf" srcId="{5F6FC882-C82A-4228-9EBC-824966228225}" destId="{8AABEF4E-3F01-422F-AA79-3FABFAE856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E94EC-4E8D-4A13-A35E-112DAC979312}">
      <dsp:nvSpPr>
        <dsp:cNvPr id="0" name=""/>
        <dsp:cNvSpPr/>
      </dsp:nvSpPr>
      <dsp:spPr>
        <a:xfrm>
          <a:off x="496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09E1-F2EA-4D29-8364-44846DD4D975}">
      <dsp:nvSpPr>
        <dsp:cNvPr id="0" name=""/>
        <dsp:cNvSpPr/>
      </dsp:nvSpPr>
      <dsp:spPr>
        <a:xfrm>
          <a:off x="496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retrieval</a:t>
          </a:r>
        </a:p>
      </dsp:txBody>
      <dsp:txXfrm>
        <a:off x="4964" y="2222655"/>
        <a:ext cx="2362258" cy="876397"/>
      </dsp:txXfrm>
    </dsp:sp>
    <dsp:sp modelId="{1C2CC5A4-55ED-4FE2-B1F5-F4BF8B834DCF}">
      <dsp:nvSpPr>
        <dsp:cNvPr id="0" name=""/>
        <dsp:cNvSpPr/>
      </dsp:nvSpPr>
      <dsp:spPr>
        <a:xfrm>
          <a:off x="2603547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4794D-92D4-4E12-9AB4-0BF672D19514}">
      <dsp:nvSpPr>
        <dsp:cNvPr id="0" name=""/>
        <dsp:cNvSpPr/>
      </dsp:nvSpPr>
      <dsp:spPr>
        <a:xfrm>
          <a:off x="2603547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Data preparation</a:t>
          </a:r>
        </a:p>
      </dsp:txBody>
      <dsp:txXfrm>
        <a:off x="2603547" y="2222655"/>
        <a:ext cx="2362258" cy="876397"/>
      </dsp:txXfrm>
    </dsp:sp>
    <dsp:sp modelId="{F27D76DD-52E7-459C-ACE9-59BD64393956}">
      <dsp:nvSpPr>
        <dsp:cNvPr id="0" name=""/>
        <dsp:cNvSpPr/>
      </dsp:nvSpPr>
      <dsp:spPr>
        <a:xfrm>
          <a:off x="5202131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E2F3-3EE1-487D-982E-4576780B6FC2}">
      <dsp:nvSpPr>
        <dsp:cNvPr id="0" name=""/>
        <dsp:cNvSpPr/>
      </dsp:nvSpPr>
      <dsp:spPr>
        <a:xfrm>
          <a:off x="5202131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Feature selection</a:t>
          </a:r>
        </a:p>
      </dsp:txBody>
      <dsp:txXfrm>
        <a:off x="5202131" y="2222655"/>
        <a:ext cx="2362258" cy="876397"/>
      </dsp:txXfrm>
    </dsp:sp>
    <dsp:sp modelId="{EF6B9835-725B-4335-9852-2C9B7A9FF3F5}">
      <dsp:nvSpPr>
        <dsp:cNvPr id="0" name=""/>
        <dsp:cNvSpPr/>
      </dsp:nvSpPr>
      <dsp:spPr>
        <a:xfrm>
          <a:off x="780071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798A3-4231-4149-89AF-18ADE44816DD}">
      <dsp:nvSpPr>
        <dsp:cNvPr id="0" name=""/>
        <dsp:cNvSpPr/>
      </dsp:nvSpPr>
      <dsp:spPr>
        <a:xfrm>
          <a:off x="780071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Model selection</a:t>
          </a:r>
        </a:p>
      </dsp:txBody>
      <dsp:txXfrm>
        <a:off x="7800714" y="2222655"/>
        <a:ext cx="2362258" cy="876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0DF11-FE08-4E48-8C62-19FDD9512B6F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810AF-8745-4BAF-B15E-0C648912007B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C6E0-0086-41C1-99A3-31B2A687B7FC}">
      <dsp:nvSpPr>
        <dsp:cNvPr id="0" name=""/>
        <dsp:cNvSpPr/>
      </dsp:nvSpPr>
      <dsp:spPr>
        <a:xfrm>
          <a:off x="1059754" y="430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Dropped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1059754" y="4307"/>
        <a:ext cx="2863900" cy="917536"/>
      </dsp:txXfrm>
    </dsp:sp>
    <dsp:sp modelId="{FCCC660B-9AEA-46D8-8B25-66364E7B8A93}">
      <dsp:nvSpPr>
        <dsp:cNvPr id="0" name=""/>
        <dsp:cNvSpPr/>
      </dsp:nvSpPr>
      <dsp:spPr>
        <a:xfrm>
          <a:off x="3923655" y="430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 dirty="0"/>
            <a:t>Shows that have not finished airing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/>
            <a:t>Shows with no start date</a:t>
          </a:r>
          <a:endParaRPr lang="en-US" sz="1500" kern="1200"/>
        </a:p>
      </dsp:txBody>
      <dsp:txXfrm>
        <a:off x="3923655" y="4307"/>
        <a:ext cx="2440568" cy="917536"/>
      </dsp:txXfrm>
    </dsp:sp>
    <dsp:sp modelId="{057DED44-774D-4DCA-A628-E7965985B58D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5E72B-ACA0-4A2C-A694-FF03B7BF918F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97D7-1289-4ADA-B8CE-78E79E166CE0}">
      <dsp:nvSpPr>
        <dsp:cNvPr id="0" name=""/>
        <dsp:cNvSpPr/>
      </dsp:nvSpPr>
      <dsp:spPr>
        <a:xfrm>
          <a:off x="1059754" y="115122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Cleaned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1059754" y="1151227"/>
        <a:ext cx="2863900" cy="917536"/>
      </dsp:txXfrm>
    </dsp:sp>
    <dsp:sp modelId="{F2FFEC3A-5FA5-43FC-B216-86C949376FE5}">
      <dsp:nvSpPr>
        <dsp:cNvPr id="0" name=""/>
        <dsp:cNvSpPr/>
      </dsp:nvSpPr>
      <dsp:spPr>
        <a:xfrm>
          <a:off x="3923655" y="115122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kern="1200"/>
            <a:t>E.g. Movies with NaN episodes </a:t>
          </a:r>
          <a:r>
            <a:rPr lang="en-SG" sz="1500" kern="1200">
              <a:sym typeface="Wingdings" panose="05000000000000000000" pitchFamily="2" charset="2"/>
            </a:rPr>
            <a:t></a:t>
          </a:r>
          <a:r>
            <a:rPr lang="en-SG" sz="1500" kern="1200"/>
            <a:t> 1 episode</a:t>
          </a:r>
          <a:endParaRPr lang="en-US" sz="1500" kern="1200"/>
        </a:p>
      </dsp:txBody>
      <dsp:txXfrm>
        <a:off x="3923655" y="1151227"/>
        <a:ext cx="2440568" cy="917536"/>
      </dsp:txXfrm>
    </dsp:sp>
    <dsp:sp modelId="{96FD6F8B-EB52-4639-84C6-D7B68F3F398F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F2DD4-C440-447B-AC21-FA969DCC1CD5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FFD3D-F5EE-4087-AAE6-000DB919E7FD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Treated categorical data and added counts</a:t>
          </a:r>
          <a:endParaRPr lang="en-US" sz="1900" kern="1200"/>
        </a:p>
      </dsp:txBody>
      <dsp:txXfrm>
        <a:off x="1059754" y="2298147"/>
        <a:ext cx="5304469" cy="917536"/>
      </dsp:txXfrm>
    </dsp:sp>
    <dsp:sp modelId="{47DEF6C7-C857-4A6F-A47A-3B648034E760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7BE76-4F99-49D7-BBF3-43A6173C7231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49FC4-2AC2-4C3A-A3F9-2244995AF5BC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Transformed features with log10, nested log10, sqrt</a:t>
          </a:r>
          <a:endParaRPr lang="en-US" sz="1900" kern="1200" dirty="0"/>
        </a:p>
      </dsp:txBody>
      <dsp:txXfrm>
        <a:off x="1059754" y="3445068"/>
        <a:ext cx="5304469" cy="917536"/>
      </dsp:txXfrm>
    </dsp:sp>
    <dsp:sp modelId="{7479167F-6F2F-4CC6-B702-9177558DE5E9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27BF-F6A5-49B8-B21B-79F8C7159A66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66C08-7B39-4B18-B1FC-1AF73F5E031E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episodes and duration, multiplied to get clipped length</a:t>
          </a:r>
          <a:endParaRPr lang="en-US" sz="1900" kern="1200"/>
        </a:p>
      </dsp:txBody>
      <dsp:txXfrm>
        <a:off x="1059754" y="4591988"/>
        <a:ext cx="5304469" cy="917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2C4A6-DD34-4D95-8CBE-526329074273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AC7-4D47-4920-B773-65E2AAF10A72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21BD2-6B12-46A1-8ADE-211B187DD1D4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Clipped episodes and duration to 200 each</a:t>
          </a:r>
          <a:endParaRPr lang="en-US" sz="1800" kern="1200"/>
        </a:p>
      </dsp:txBody>
      <dsp:txXfrm>
        <a:off x="1059754" y="4307"/>
        <a:ext cx="5304469" cy="917536"/>
      </dsp:txXfrm>
    </dsp:sp>
    <dsp:sp modelId="{0516D3F4-7999-447D-98EE-1B7CFF812AB9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2F8FF-B50D-444F-9B42-1140C981F61C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4B1A-F9D7-4DB5-B9CC-DEF873ADB8A0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Clipped length = clipped episodes X clipped duration</a:t>
          </a:r>
          <a:endParaRPr lang="en-US" sz="1800" kern="1200"/>
        </a:p>
      </dsp:txBody>
      <dsp:txXfrm>
        <a:off x="1059754" y="1151227"/>
        <a:ext cx="5304469" cy="917536"/>
      </dsp:txXfrm>
    </dsp:sp>
    <dsp:sp modelId="{5CCE01F2-4D82-44D1-9F0A-28305B550F2A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CFBA9-2028-4B1F-A2BF-C47BD40CE60F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4865A-F630-4E21-867D-AF6F37055345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Started/Ended: assume 1</a:t>
          </a:r>
          <a:r>
            <a:rPr lang="en-SG" sz="1800" kern="1200" baseline="30000"/>
            <a:t>st</a:t>
          </a:r>
          <a:r>
            <a:rPr lang="en-SG" sz="1800" kern="1200"/>
            <a:t> day of month if no day given; assume 1</a:t>
          </a:r>
          <a:r>
            <a:rPr lang="en-SG" sz="1800" kern="1200" baseline="30000"/>
            <a:t>st</a:t>
          </a:r>
          <a:r>
            <a:rPr lang="en-SG" sz="1800" kern="1200"/>
            <a:t> January if no month given</a:t>
          </a:r>
          <a:endParaRPr lang="en-US" sz="1800" kern="1200"/>
        </a:p>
      </dsp:txBody>
      <dsp:txXfrm>
        <a:off x="1059754" y="2298147"/>
        <a:ext cx="5304469" cy="917536"/>
      </dsp:txXfrm>
    </dsp:sp>
    <dsp:sp modelId="{96A65C39-BBAC-493A-B040-C856BCAFB013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2A3DB-0F0F-4064-B27C-F354BBAB993A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5CFDD-EE94-437B-A303-422CE95621BF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Obtain year started, age of anime</a:t>
          </a:r>
          <a:endParaRPr lang="en-US" sz="1800" kern="1200"/>
        </a:p>
      </dsp:txBody>
      <dsp:txXfrm>
        <a:off x="1059754" y="3445068"/>
        <a:ext cx="5304469" cy="917536"/>
      </dsp:txXfrm>
    </dsp:sp>
    <dsp:sp modelId="{6B01284E-9045-402F-A238-994E0C13D86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DDD24-E3B6-4597-96C7-8A1FCBDFD57D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EF4E-3F01-422F-AA79-3FABFAE8566A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Apply log10, nested log10, sqrt</a:t>
          </a:r>
          <a:endParaRPr lang="en-US" sz="1800" kern="1200"/>
        </a:p>
      </dsp:txBody>
      <dsp:txXfrm>
        <a:off x="1059754" y="4591988"/>
        <a:ext cx="5304469" cy="91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3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5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download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ucetml?utm_source=unsplash&amp;utm_medium=referral&amp;utm_content=creditCopyText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s/photos/anime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0.png"/><Relationship Id="rId12" Type="http://schemas.openxmlformats.org/officeDocument/2006/relationships/slide" Target="slide26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3.xml"/><Relationship Id="rId10" Type="http://schemas.openxmlformats.org/officeDocument/2006/relationships/slide" Target="slide25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4D7-D817-4DC0-98FC-478150392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3600" dirty="0"/>
              <a:t>Modelling of anime scores on MyAnimeList.com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B528-CD98-4A80-A7FA-53D078B68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SG" sz="2000" dirty="0"/>
              <a:t>Project 2</a:t>
            </a:r>
          </a:p>
          <a:p>
            <a:r>
              <a:rPr lang="en-SG" sz="2000" dirty="0"/>
              <a:t>Metis Data Science Bootcamp</a:t>
            </a:r>
          </a:p>
          <a:p>
            <a:r>
              <a:rPr lang="en-SG" sz="2000" dirty="0"/>
              <a:t>By Ouyang Yingzhao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86322-ECB0-4D0C-A783-4A778450905E}"/>
              </a:ext>
            </a:extLst>
          </p:cNvPr>
          <p:cNvSpPr/>
          <p:nvPr/>
        </p:nvSpPr>
        <p:spPr>
          <a:xfrm>
            <a:off x="5879765" y="6560656"/>
            <a:ext cx="17924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Tim 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Mossholder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381497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SG" dirty="0"/>
              <a:t>Feature selection: final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993349"/>
              </p:ext>
            </p:extLst>
          </p:nvPr>
        </p:nvGraphicFramePr>
        <p:xfrm>
          <a:off x="1115568" y="2292610"/>
          <a:ext cx="10168129" cy="3102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2808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15961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65703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423061">
                <a:tc>
                  <a:txBody>
                    <a:bodyPr/>
                    <a:lstStyle/>
                    <a:p>
                      <a:r>
                        <a:rPr lang="en-SG" sz="1800"/>
                        <a:t>No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Feature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Description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800"/>
                        <a:t>1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800"/>
                        <a:t>Log genre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Log10 of the number of genres associated with the anime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704894">
                <a:tc>
                  <a:txBody>
                    <a:bodyPr/>
                    <a:lstStyle/>
                    <a:p>
                      <a:r>
                        <a:rPr lang="en-SG" sz="1800" dirty="0"/>
                        <a:t>2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associated count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Log10 of the total number of properties associated with the anime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704894">
                <a:tc>
                  <a:txBody>
                    <a:bodyPr/>
                    <a:lstStyle/>
                    <a:p>
                      <a:r>
                        <a:rPr lang="en-SG" sz="1800" dirty="0"/>
                        <a:t>3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length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Log10 of the clipped length of the anime (clipped duration X clipped episodes)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 dirty="0"/>
                        <a:t>4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Log log members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Total number of members with the anime on their list, log10 twice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423061">
                <a:tc>
                  <a:txBody>
                    <a:bodyPr/>
                    <a:lstStyle/>
                    <a:p>
                      <a:r>
                        <a:rPr lang="en-SG" sz="1800" dirty="0"/>
                        <a:t>5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/>
                        <a:t>Special Type</a:t>
                      </a:r>
                    </a:p>
                  </a:txBody>
                  <a:tcPr marL="96133" marR="96133" marT="48067" marB="48067"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Whether the anime is a special episode (e.g. Christmas special)</a:t>
                      </a:r>
                    </a:p>
                  </a:txBody>
                  <a:tcPr marL="96133" marR="96133" marT="48067" marB="48067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15992FC-6951-48FE-8D33-B8158A95A5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8075401"/>
                  </p:ext>
                </p:extLst>
              </p:nvPr>
            </p:nvGraphicFramePr>
            <p:xfrm>
              <a:off x="8577072" y="159279"/>
              <a:ext cx="3048000" cy="1714500"/>
            </p:xfrm>
            <a:graphic>
              <a:graphicData uri="http://schemas.microsoft.com/office/powerpoint/2016/slidezoom">
                <pslz:sldZm>
                  <pslz:sldZmObj sldId="283" cId="3278864973">
                    <pslz:zmPr id="{3087B487-E3EC-4539-B9C7-CB7BF9B6B8A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5992FC-6951-48FE-8D33-B8158A95A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7072" y="15927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6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8E96-0DA8-435C-A25D-F461572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F3C5B3-B053-48CD-906D-75D90C9BC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761206"/>
              </p:ext>
            </p:extLst>
          </p:nvPr>
        </p:nvGraphicFramePr>
        <p:xfrm>
          <a:off x="1116013" y="2478088"/>
          <a:ext cx="10167936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3737777710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3582291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Metrices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17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Linear Regression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LASSO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Ridge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SG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5-fold cross validation performed on all models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endParaRPr lang="en-SG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squared error (MSE)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absolute error (MAE)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70787"/>
                  </a:ext>
                </a:extLst>
              </a:tr>
            </a:tbl>
          </a:graphicData>
        </a:graphic>
      </p:graphicFrame>
      <p:pic>
        <p:nvPicPr>
          <p:cNvPr id="11" name="Graphic 10" descr="Drawing Figure">
            <a:extLst>
              <a:ext uri="{FF2B5EF4-FFF2-40B4-BE49-F238E27FC236}">
                <a16:creationId xmlns:a16="http://schemas.microsoft.com/office/drawing/2014/main" id="{0F5A8B6E-FD72-48C2-9053-C446C176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485" y="5153280"/>
            <a:ext cx="914400" cy="914400"/>
          </a:xfrm>
          <a:prstGeom prst="rect">
            <a:avLst/>
          </a:prstGeom>
        </p:spPr>
      </p:pic>
      <p:pic>
        <p:nvPicPr>
          <p:cNvPr id="13" name="Graphic 12" descr="Alterations &amp; Tailoring">
            <a:extLst>
              <a:ext uri="{FF2B5EF4-FFF2-40B4-BE49-F238E27FC236}">
                <a16:creationId xmlns:a16="http://schemas.microsoft.com/office/drawing/2014/main" id="{AA5E721C-74DD-41F3-9A53-D4936636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5117" y="51532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AD62B4-1BA4-4D78-9152-B38173115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820061"/>
              </p:ext>
            </p:extLst>
          </p:nvPr>
        </p:nvGraphicFramePr>
        <p:xfrm>
          <a:off x="1116013" y="2478088"/>
          <a:ext cx="10167936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312">
                  <a:extLst>
                    <a:ext uri="{9D8B030D-6E8A-4147-A177-3AD203B41FA5}">
                      <a16:colId xmlns:a16="http://schemas.microsoft.com/office/drawing/2014/main" val="457585778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529951890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252996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2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Error: 4.73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/>
                        <a:t>Max Error: 4.72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SG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Lambda =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: 0.56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MSE: 0.34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MAE: 0.44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Error: 4.73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01483"/>
                  </a:ext>
                </a:extLst>
              </a:tr>
            </a:tbl>
          </a:graphicData>
        </a:graphic>
      </p:graphicFrame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B61FF293-02FC-45A1-9A13-B4E2E447E695}"/>
              </a:ext>
            </a:extLst>
          </p:cNvPr>
          <p:cNvSpPr/>
          <p:nvPr/>
        </p:nvSpPr>
        <p:spPr>
          <a:xfrm>
            <a:off x="4700841" y="4695754"/>
            <a:ext cx="2997581" cy="191130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Marginally better than the other two</a:t>
            </a:r>
          </a:p>
        </p:txBody>
      </p:sp>
    </p:spTree>
    <p:extLst>
      <p:ext uri="{BB962C8B-B14F-4D97-AF65-F5344CB8AC3E}">
        <p14:creationId xmlns:p14="http://schemas.microsoft.com/office/powerpoint/2010/main" val="420702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5B46-AA1E-44F3-9D7D-5334CCB4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Test results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C254-62A8-4644-A9A2-DD9A0688B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R</a:t>
            </a:r>
            <a:r>
              <a:rPr lang="en-US" sz="1700" baseline="30000" dirty="0"/>
              <a:t>2</a:t>
            </a:r>
            <a:r>
              <a:rPr lang="en-US" sz="1700" dirty="0"/>
              <a:t>: 0.57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MSE: 0.32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MAE: 0.43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Max Error: 3.04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8E3F91-8F7E-42DA-ABBD-21DE2F4ADA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0640" y="1187402"/>
            <a:ext cx="6656832" cy="43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Model appears robust enough to indicate whether an anime may receive a high or middling rating</a:t>
            </a:r>
          </a:p>
          <a:p>
            <a:r>
              <a:rPr lang="en-US" sz="1700" dirty="0"/>
              <a:t>Model has a negative skew: biased towards higher ratings for scores &lt; 5, and towards lower ratings for scores &gt; 8</a:t>
            </a:r>
          </a:p>
          <a:p>
            <a:pPr lvl="1"/>
            <a:r>
              <a:rPr lang="en-US" sz="1300" dirty="0"/>
              <a:t>Not many scores below 5 to begin with, likely due to the nature of online user ratings</a:t>
            </a:r>
          </a:p>
          <a:p>
            <a:endParaRPr lang="en-US" sz="1700" dirty="0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003" y="1190274"/>
            <a:ext cx="6648106" cy="4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Linear regression models not sufficient to accurately model relationship between score and anime features</a:t>
            </a:r>
          </a:p>
          <a:p>
            <a:pPr lvl="1"/>
            <a:r>
              <a:rPr lang="en-SG" dirty="0"/>
              <a:t>Large negative skew (~ -1) and large kurtosis (~ 6) observed</a:t>
            </a:r>
          </a:p>
          <a:p>
            <a:pPr lvl="1"/>
            <a:r>
              <a:rPr lang="en-SG" dirty="0"/>
              <a:t>Though MSE and MAE are relatively low compared to the anime score, the max error is a significant portion of it</a:t>
            </a:r>
          </a:p>
          <a:p>
            <a:pPr lvl="1"/>
            <a:r>
              <a:rPr lang="en-SG" dirty="0"/>
              <a:t>Graph shows significant scatter</a:t>
            </a:r>
          </a:p>
          <a:p>
            <a:r>
              <a:rPr lang="en-SG" dirty="0"/>
              <a:t>More sophisticated models need to be tested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48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oy, riding, air, man&#10;&#10;Description automatically generated">
            <a:extLst>
              <a:ext uri="{FF2B5EF4-FFF2-40B4-BE49-F238E27FC236}">
                <a16:creationId xmlns:a16="http://schemas.microsoft.com/office/drawing/2014/main" id="{01B52277-EC34-4672-83A3-B1DB92342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88355-82D0-46CA-83F2-5A3ED9BA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 for your attention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2328B-D41D-4218-A5A8-645278003596}"/>
              </a:ext>
            </a:extLst>
          </p:cNvPr>
          <p:cNvSpPr/>
          <p:nvPr/>
        </p:nvSpPr>
        <p:spPr>
          <a:xfrm>
            <a:off x="0" y="28522"/>
            <a:ext cx="15824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Bruce Tang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419039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preparation in detail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A</a:t>
            </a:r>
          </a:p>
        </p:txBody>
      </p:sp>
    </p:spTree>
    <p:extLst>
      <p:ext uri="{BB962C8B-B14F-4D97-AF65-F5344CB8AC3E}">
        <p14:creationId xmlns:p14="http://schemas.microsoft.com/office/powerpoint/2010/main" val="223500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/>
              <a:t>Data preparation in detail</a:t>
            </a:r>
            <a:endParaRPr lang="en-SG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5766-E98F-4F77-B2E9-216E5FA1B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SG" sz="2000"/>
              <a:t>Limited data further:</a:t>
            </a:r>
          </a:p>
          <a:p>
            <a:pPr lvl="1"/>
            <a:r>
              <a:rPr lang="en-SG" sz="2000"/>
              <a:t>Only shows that have finished airing (150 shows currently airing or not yet aired dropped)</a:t>
            </a:r>
          </a:p>
          <a:p>
            <a:pPr lvl="1"/>
            <a:r>
              <a:rPr lang="en-SG" sz="2000"/>
              <a:t>Dropped shows with no start date (7 shows)</a:t>
            </a:r>
          </a:p>
          <a:p>
            <a:r>
              <a:rPr lang="en-SG" sz="2000"/>
              <a:t>Cleaned NaN data:</a:t>
            </a:r>
          </a:p>
          <a:p>
            <a:pPr lvl="1"/>
            <a:r>
              <a:rPr lang="en-SG" sz="2000"/>
              <a:t>Movies with NaN episodes </a:t>
            </a:r>
            <a:r>
              <a:rPr lang="en-SG" sz="2000">
                <a:sym typeface="Wingdings" panose="05000000000000000000" pitchFamily="2" charset="2"/>
              </a:rPr>
              <a:t> 1 episode</a:t>
            </a:r>
            <a:endParaRPr lang="en-SG" sz="2000"/>
          </a:p>
          <a:p>
            <a:pPr lvl="1"/>
            <a:endParaRPr lang="en-SG" sz="2000"/>
          </a:p>
          <a:p>
            <a:pPr lvl="1"/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87050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/>
              <a:t>Data preparation in detail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238F-38AC-49E4-811F-1F8D8423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SG" sz="2000" dirty="0"/>
              <a:t>Categorical features</a:t>
            </a:r>
          </a:p>
          <a:p>
            <a:pPr lvl="1"/>
            <a:r>
              <a:rPr lang="en-SG" sz="2000" dirty="0"/>
              <a:t>Genres </a:t>
            </a:r>
            <a:r>
              <a:rPr lang="en-SG" sz="2000" dirty="0">
                <a:sym typeface="Wingdings" panose="05000000000000000000" pitchFamily="2" charset="2"/>
              </a:rPr>
              <a:t> dummy variables (10 total including ‘Other’)</a:t>
            </a:r>
          </a:p>
          <a:p>
            <a:pPr lvl="1"/>
            <a:r>
              <a:rPr lang="en-SG" sz="2000" dirty="0"/>
              <a:t>Type </a:t>
            </a:r>
            <a:r>
              <a:rPr lang="en-SG" sz="2000" dirty="0">
                <a:sym typeface="Wingdings" panose="05000000000000000000" pitchFamily="2" charset="2"/>
              </a:rPr>
              <a:t> dummy variables (7 total including ‘Other’)</a:t>
            </a:r>
          </a:p>
          <a:p>
            <a:pPr lvl="1"/>
            <a:r>
              <a:rPr lang="en-SG" sz="2000" dirty="0"/>
              <a:t>Rating </a:t>
            </a:r>
            <a:r>
              <a:rPr lang="en-SG" sz="2000" dirty="0">
                <a:sym typeface="Wingdings" panose="05000000000000000000" pitchFamily="2" charset="2"/>
              </a:rPr>
              <a:t> values based on restrictiveness of rating (0 for G, 5 for Hentai; None ratings assigned to PG, the most common rating</a:t>
            </a:r>
          </a:p>
          <a:p>
            <a:pPr lvl="1"/>
            <a:endParaRPr lang="en-SG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9057091-2B2C-4CB3-A687-CE0C15CC3C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5344987"/>
                  </p:ext>
                </p:extLst>
              </p:nvPr>
            </p:nvGraphicFramePr>
            <p:xfrm>
              <a:off x="5634653" y="5068062"/>
              <a:ext cx="3048000" cy="1714500"/>
            </p:xfrm>
            <a:graphic>
              <a:graphicData uri="http://schemas.microsoft.com/office/powerpoint/2016/slidezoom">
                <pslz:sldZm>
                  <pslz:sldZmObj sldId="267" cId="2909807071">
                    <pslz:zmPr id="{78DD8838-37BD-4B73-B4CD-1C080DDF76C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9057091-2B2C-4CB3-A687-CE0C15CC3C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4653" y="506806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8BEADDC-9C6A-456C-A36F-D4E2BE64D0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32974"/>
                  </p:ext>
                </p:extLst>
              </p:nvPr>
            </p:nvGraphicFramePr>
            <p:xfrm>
              <a:off x="8893816" y="5068062"/>
              <a:ext cx="3048000" cy="1714500"/>
            </p:xfrm>
            <a:graphic>
              <a:graphicData uri="http://schemas.microsoft.com/office/powerpoint/2016/slidezoom">
                <pslz:sldZm>
                  <pslz:sldZmObj sldId="268" cId="1857933558">
                    <pslz:zmPr id="{8B8391BE-9C50-4ABE-B845-99DE1AF4EA7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8BEADDC-9C6A-456C-A36F-D4E2BE64D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3816" y="506806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14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5F53-33A4-45FD-99D2-A8C2D7A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F034-4AA9-4D82-9C06-BFB1BB5F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Based on features of an anime listing on MyAnimeList.com (MAL), predict its overall user score</a:t>
            </a:r>
          </a:p>
          <a:p>
            <a:r>
              <a:rPr lang="en-SG" dirty="0"/>
              <a:t>The resultant model would indicate what features of an anime (e.g. episode length, genre) might influence its perceived quality (i.e. overall user score)</a:t>
            </a:r>
          </a:p>
        </p:txBody>
      </p:sp>
      <p:pic>
        <p:nvPicPr>
          <p:cNvPr id="24" name="Picture 2" descr="The world’s largest anime and manga database and community">
            <a:extLst>
              <a:ext uri="{FF2B5EF4-FFF2-40B4-BE49-F238E27FC236}">
                <a16:creationId xmlns:a16="http://schemas.microsoft.com/office/drawing/2014/main" id="{F80EC469-3E4A-4704-922D-2ADB43C4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6" y="5118618"/>
            <a:ext cx="4644475" cy="1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/>
              <a:t>Data preparation in detail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238F-38AC-49E4-811F-1F8D8423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SG" sz="2000" dirty="0">
                <a:sym typeface="Wingdings" panose="05000000000000000000" pitchFamily="2" charset="2"/>
              </a:rPr>
              <a:t>Included counts for genres; converted associated columns to counts and included overall associated count</a:t>
            </a:r>
          </a:p>
          <a:p>
            <a:pPr lvl="1"/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95816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E65A-127E-4FA5-BB41-2B883423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dirty="0"/>
              <a:t>Data preparation in detail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4AAEFA-957E-4106-9F85-E03B72684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38245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1BB93DA-E059-45E8-954E-32AEBAD9E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6994943"/>
                  </p:ext>
                </p:extLst>
              </p:nvPr>
            </p:nvGraphicFramePr>
            <p:xfrm>
              <a:off x="2064363" y="4372653"/>
              <a:ext cx="3048000" cy="1714500"/>
            </p:xfrm>
            <a:graphic>
              <a:graphicData uri="http://schemas.microsoft.com/office/powerpoint/2016/slidezoom">
                <pslz:sldZm>
                  <pslz:sldZmObj sldId="277" cId="1242705300">
                    <pslz:zmPr id="{535CDF22-4201-4EC3-8F88-6A1847B3C903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1BB93DA-E059-45E8-954E-32AEBAD9E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4363" y="43726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274BBE80-F749-461E-BACA-865E6A119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076873"/>
                  </p:ext>
                </p:extLst>
              </p:nvPr>
            </p:nvGraphicFramePr>
            <p:xfrm>
              <a:off x="2665297" y="212338"/>
              <a:ext cx="2447065" cy="1376474"/>
            </p:xfrm>
            <a:graphic>
              <a:graphicData uri="http://schemas.microsoft.com/office/powerpoint/2016/slidezoom">
                <pslz:sldZm>
                  <pslz:sldZmObj sldId="275" cId="1248906720">
                    <pslz:zmPr id="{F5B09EB3-65D6-4BD1-B832-E88E2332B7F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47065" cy="13764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74BBE80-F749-461E-BACA-865E6A119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5297" y="212338"/>
                <a:ext cx="2447065" cy="13764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9E4E128-107D-4CC6-A209-A7D45B8DAE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105936"/>
                  </p:ext>
                </p:extLst>
              </p:nvPr>
            </p:nvGraphicFramePr>
            <p:xfrm>
              <a:off x="2665298" y="1705054"/>
              <a:ext cx="2447065" cy="1376474"/>
            </p:xfrm>
            <a:graphic>
              <a:graphicData uri="http://schemas.microsoft.com/office/powerpoint/2016/slidezoom">
                <pslz:sldZm>
                  <pslz:sldZmObj sldId="276" cId="3998471613">
                    <pslz:zmPr id="{1DC5BF20-AB85-4B1E-88EA-835E5EB22C6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47065" cy="13764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9E4E128-107D-4CC6-A209-A7D45B8DAE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5298" y="1705054"/>
                <a:ext cx="2447065" cy="13764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856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Detailed charts and figures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B</a:t>
            </a:r>
          </a:p>
        </p:txBody>
      </p:sp>
      <p:pic>
        <p:nvPicPr>
          <p:cNvPr id="9" name="Picture 4" descr="Conference Schedule | Set up a Meeting | Seaborn Networks">
            <a:extLst>
              <a:ext uri="{FF2B5EF4-FFF2-40B4-BE49-F238E27FC236}">
                <a16:creationId xmlns:a16="http://schemas.microsoft.com/office/drawing/2014/main" id="{BB54BF38-702E-45E1-AE8D-CF0F4EC2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370" y="5926373"/>
            <a:ext cx="2654978" cy="64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A07537-4353-4106-A2B1-4BEA10366624}"/>
              </a:ext>
            </a:extLst>
          </p:cNvPr>
          <p:cNvSpPr txBox="1"/>
          <p:nvPr/>
        </p:nvSpPr>
        <p:spPr>
          <a:xfrm>
            <a:off x="7436662" y="6246600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Plotted with</a:t>
            </a:r>
          </a:p>
        </p:txBody>
      </p:sp>
    </p:spTree>
    <p:extLst>
      <p:ext uri="{BB962C8B-B14F-4D97-AF65-F5344CB8AC3E}">
        <p14:creationId xmlns:p14="http://schemas.microsoft.com/office/powerpoint/2010/main" val="397132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D19D-F923-458A-AB6D-D6E8633C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of MAL listing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F6CD1-823A-4C43-AED1-772954B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0" t="7488" r="14492" b="20105"/>
          <a:stretch/>
        </p:blipFill>
        <p:spPr>
          <a:xfrm>
            <a:off x="5414356" y="1214425"/>
            <a:ext cx="6408836" cy="4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7A01B5-C0DA-435B-AA3B-1140CDE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Example of feature needing log10 transformation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6E2EC-048E-426D-8ABB-BFB0EF63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957146"/>
            <a:ext cx="6846363" cy="4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Episodes/Duration before clipping</a:t>
            </a:r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9235054-C6FB-4D23-B254-34532C152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8" y="2634456"/>
            <a:ext cx="4905375" cy="3381375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45CC8-91C3-40D8-997D-80C54E0BD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44" y="2634456"/>
            <a:ext cx="4838700" cy="3381375"/>
          </a:xfrm>
        </p:spPr>
      </p:pic>
    </p:spTree>
    <p:extLst>
      <p:ext uri="{BB962C8B-B14F-4D97-AF65-F5344CB8AC3E}">
        <p14:creationId xmlns:p14="http://schemas.microsoft.com/office/powerpoint/2010/main" val="1248906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Episodes/Duration after clipping (both at 200)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15FB1-A4A8-4ED5-9903-784E99CCE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2615406"/>
            <a:ext cx="4829175" cy="341947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56E8ED-CD78-417C-9399-177A126FB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6" y="2634456"/>
            <a:ext cx="4829175" cy="3381375"/>
          </a:xfrm>
        </p:spPr>
      </p:pic>
    </p:spTree>
    <p:extLst>
      <p:ext uri="{BB962C8B-B14F-4D97-AF65-F5344CB8AC3E}">
        <p14:creationId xmlns:p14="http://schemas.microsoft.com/office/powerpoint/2010/main" val="399847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DFDBB-CBB0-4061-B4BF-36B80130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412" y="825086"/>
            <a:ext cx="10175039" cy="5050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68ABB1-ADAC-49F4-A6FD-7C6779E8EB30}"/>
              </a:ext>
            </a:extLst>
          </p:cNvPr>
          <p:cNvSpPr/>
          <p:nvPr/>
        </p:nvSpPr>
        <p:spPr>
          <a:xfrm>
            <a:off x="4217950" y="4328622"/>
            <a:ext cx="6822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genre categories</a:t>
            </a:r>
          </a:p>
        </p:txBody>
      </p:sp>
    </p:spTree>
    <p:extLst>
      <p:ext uri="{BB962C8B-B14F-4D97-AF65-F5344CB8AC3E}">
        <p14:creationId xmlns:p14="http://schemas.microsoft.com/office/powerpoint/2010/main" val="2909807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0E378-644C-48C9-B0E8-DFCFE2E2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Consolidated genre categories</a:t>
            </a:r>
          </a:p>
        </p:txBody>
      </p:sp>
      <p:pic>
        <p:nvPicPr>
          <p:cNvPr id="5" name="Content Placeholder 4" descr="Consolidated list of genres">
            <a:extLst>
              <a:ext uri="{FF2B5EF4-FFF2-40B4-BE49-F238E27FC236}">
                <a16:creationId xmlns:a16="http://schemas.microsoft.com/office/drawing/2014/main" id="{9B1BB8BB-8841-4301-9832-1FCF22A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4" y="2634456"/>
            <a:ext cx="5895975" cy="3381375"/>
          </a:xfrm>
        </p:spPr>
      </p:pic>
    </p:spTree>
    <p:extLst>
      <p:ext uri="{BB962C8B-B14F-4D97-AF65-F5344CB8AC3E}">
        <p14:creationId xmlns:p14="http://schemas.microsoft.com/office/powerpoint/2010/main" val="1857933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76C5E-05D3-4981-A78A-A4985958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Pair plot of final features</a:t>
            </a: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A8AF8-4DB0-46AB-8170-416C0C95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0109" y="625683"/>
            <a:ext cx="543536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E93-51AE-4521-92B1-61D87BF3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C6F7D9-EA6F-4005-A75A-3EE907B22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477489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07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35752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81B827-51FF-41DD-8532-A95965ECE30F}"/>
              </a:ext>
            </a:extLst>
          </p:cNvPr>
          <p:cNvSpPr txBox="1"/>
          <p:nvPr/>
        </p:nvSpPr>
        <p:spPr>
          <a:xfrm>
            <a:off x="5022916" y="4001978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pic>
        <p:nvPicPr>
          <p:cNvPr id="2050" name="Picture 2" descr="Beautiful Soup 4 | Funthon">
            <a:extLst>
              <a:ext uri="{FF2B5EF4-FFF2-40B4-BE49-F238E27FC236}">
                <a16:creationId xmlns:a16="http://schemas.microsoft.com/office/drawing/2014/main" id="{0BFF29E1-B013-43DF-BB72-DE5D9711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77" y="1847969"/>
            <a:ext cx="4434414" cy="19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1443-2DE1-4933-A1B5-7C3AE7643F4B}"/>
              </a:ext>
            </a:extLst>
          </p:cNvPr>
          <p:cNvSpPr txBox="1"/>
          <p:nvPr/>
        </p:nvSpPr>
        <p:spPr>
          <a:xfrm>
            <a:off x="1259501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Obtained via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61DC7-FD93-44B6-AFED-5288477B6196}"/>
              </a:ext>
            </a:extLst>
          </p:cNvPr>
          <p:cNvSpPr txBox="1"/>
          <p:nvPr/>
        </p:nvSpPr>
        <p:spPr>
          <a:xfrm>
            <a:off x="6741774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web scraping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9525C-45D2-4E1F-856A-9663B0AA4699}"/>
              </a:ext>
            </a:extLst>
          </p:cNvPr>
          <p:cNvSpPr txBox="1"/>
          <p:nvPr/>
        </p:nvSpPr>
        <p:spPr>
          <a:xfrm>
            <a:off x="8341838" y="6109305"/>
            <a:ext cx="356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75000"/>
                  </a:schemeClr>
                </a:solidFill>
              </a:rPr>
              <a:t>Retrieved in 335 batches of 50 between 23 and 24 April 2020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770069"/>
                  </p:ext>
                </p:extLst>
              </p:nvPr>
            </p:nvGraphicFramePr>
            <p:xfrm>
              <a:off x="1259501" y="5171381"/>
              <a:ext cx="2597589" cy="1461144"/>
            </p:xfrm>
            <a:graphic>
              <a:graphicData uri="http://schemas.microsoft.com/office/powerpoint/2016/slidezoom">
                <pslz:sldZm>
                  <pslz:sldZmObj sldId="264" cId="1597869072">
                    <pslz:zmPr id="{5950D5C6-C30E-4C5B-BE2F-4B400F28CC5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97589" cy="14611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01" y="5171381"/>
                <a:ext cx="2597589" cy="14611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22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050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153F9D-1266-4F53-9B8E-07584441D4E0}"/>
              </a:ext>
            </a:extLst>
          </p:cNvPr>
          <p:cNvCxnSpPr>
            <a:cxnSpLocks/>
          </p:cNvCxnSpPr>
          <p:nvPr/>
        </p:nvCxnSpPr>
        <p:spPr>
          <a:xfrm>
            <a:off x="1208614" y="3214528"/>
            <a:ext cx="9228668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40E98F-3B78-4451-B9CC-E55344E9FAC9}"/>
              </a:ext>
            </a:extLst>
          </p:cNvPr>
          <p:cNvSpPr txBox="1"/>
          <p:nvPr/>
        </p:nvSpPr>
        <p:spPr>
          <a:xfrm>
            <a:off x="4965971" y="2411714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1080535-76D2-4762-986A-FF95383508E0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4947-0671-4BCB-80D0-2F3C223CAF65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3925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270160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B83C9-BF82-400D-855D-D69376C1A9E5}"/>
              </a:ext>
            </a:extLst>
          </p:cNvPr>
          <p:cNvCxnSpPr>
            <a:cxnSpLocks/>
          </p:cNvCxnSpPr>
          <p:nvPr/>
        </p:nvCxnSpPr>
        <p:spPr>
          <a:xfrm>
            <a:off x="4099982" y="3254484"/>
            <a:ext cx="6337300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AD36DB-6C2D-4BE3-A72B-7345A84EAD89}"/>
              </a:ext>
            </a:extLst>
          </p:cNvPr>
          <p:cNvSpPr txBox="1"/>
          <p:nvPr/>
        </p:nvSpPr>
        <p:spPr>
          <a:xfrm>
            <a:off x="6447502" y="2556383"/>
            <a:ext cx="14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With scores</a:t>
            </a:r>
          </a:p>
          <a:p>
            <a:pPr algn="ctr"/>
            <a:r>
              <a:rPr lang="en-SG" dirty="0"/>
              <a:t>11,541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878050-0F12-40B0-93D1-36FC09B75E2E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91B51-E77B-452B-8CA8-C294EEEDEF3D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</a:rPr>
              <a:t>DROPPED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7B48F7-074F-4151-8F0C-AD99E1773C3A}"/>
              </a:ext>
            </a:extLst>
          </p:cNvPr>
          <p:cNvSpPr/>
          <p:nvPr/>
        </p:nvSpPr>
        <p:spPr>
          <a:xfrm>
            <a:off x="6254591" y="5289400"/>
            <a:ext cx="1972734" cy="67733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F459-2742-48E5-86CF-95DC2628E774}"/>
              </a:ext>
            </a:extLst>
          </p:cNvPr>
          <p:cNvSpPr txBox="1"/>
          <p:nvPr/>
        </p:nvSpPr>
        <p:spPr>
          <a:xfrm>
            <a:off x="6792619" y="6065829"/>
            <a:ext cx="2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Imported into</a:t>
            </a:r>
          </a:p>
        </p:txBody>
      </p:sp>
      <p:pic>
        <p:nvPicPr>
          <p:cNvPr id="307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FDCDC607-6DA6-4BC2-A7D4-0C2B4AF4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54" y="5113867"/>
            <a:ext cx="2434167" cy="15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5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23869"/>
              </p:ext>
            </p:extLst>
          </p:nvPr>
        </p:nvGraphicFramePr>
        <p:xfrm>
          <a:off x="1498822" y="1650222"/>
          <a:ext cx="9185212" cy="4584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326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350095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122791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Description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TV, Movie, OVA, ONA, Music, Special, Other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Status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Length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5 ratings from “G – All” to “Rx – Hentai”, and “Unknown”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favourite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509339">
                <a:tc>
                  <a:txBody>
                    <a:bodyPr/>
                    <a:lstStyle/>
                    <a:p>
                      <a:r>
                        <a:rPr lang="en-SG" sz="1300"/>
                        <a:t>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Started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 (if no day given, assume first of the month; if no month, assume first day of the year)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12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12985">
                <a:tc>
                  <a:txBody>
                    <a:bodyPr/>
                    <a:lstStyle/>
                    <a:p>
                      <a:r>
                        <a:rPr lang="en-SG" sz="1300"/>
                        <a:t>13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20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25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dirty="0"/>
              <a:t>Data preparation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DF7A4-2545-4CB5-B9FD-41C40B7CE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30107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D10DA68F-C7AA-43A8-8EBE-C25B2C0020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5682897"/>
                  </p:ext>
                </p:extLst>
              </p:nvPr>
            </p:nvGraphicFramePr>
            <p:xfrm>
              <a:off x="309383" y="5046818"/>
              <a:ext cx="3048000" cy="1714500"/>
            </p:xfrm>
            <a:graphic>
              <a:graphicData uri="http://schemas.microsoft.com/office/powerpoint/2016/slidezoom">
                <pslz:sldZm>
                  <pslz:sldZmObj sldId="269" cId="2235002095">
                    <pslz:zmPr id="{5305B6F0-DEB0-4BDD-A520-C1D07C47C3B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0DA68F-C7AA-43A8-8EBE-C25B2C0020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383" y="504681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64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BC3-FADB-4346-834B-C427482B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1AD-2896-44F9-AC09-78D1608D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Using t-scores of </a:t>
            </a:r>
            <a:r>
              <a:rPr lang="en-SG" dirty="0" err="1"/>
              <a:t>statsmodel.OLS</a:t>
            </a:r>
            <a:endParaRPr lang="en-SG" dirty="0"/>
          </a:p>
          <a:p>
            <a:pPr lvl="1"/>
            <a:r>
              <a:rPr lang="en-SG" dirty="0"/>
              <a:t>P(t-score) threshold = 0.05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LASSO from scikit-learn</a:t>
            </a:r>
          </a:p>
          <a:p>
            <a:pPr lvl="1"/>
            <a:r>
              <a:rPr lang="en-SG" dirty="0"/>
              <a:t>lambda = 0.01</a:t>
            </a:r>
          </a:p>
          <a:p>
            <a:pPr lvl="1"/>
            <a:r>
              <a:rPr lang="en-SG" dirty="0"/>
              <a:t>parameter threshold = 0.01</a:t>
            </a:r>
          </a:p>
        </p:txBody>
      </p:sp>
      <p:pic>
        <p:nvPicPr>
          <p:cNvPr id="11" name="Picture 10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B3CB5145-B733-4379-9CF0-7905C9B9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579624"/>
            <a:ext cx="4148667" cy="676848"/>
          </a:xfrm>
          <a:prstGeom prst="rect">
            <a:avLst/>
          </a:prstGeom>
        </p:spPr>
      </p:pic>
      <p:pic>
        <p:nvPicPr>
          <p:cNvPr id="4106" name="Picture 10" descr="scikit-learn - Wikipedia">
            <a:extLst>
              <a:ext uri="{FF2B5EF4-FFF2-40B4-BE49-F238E27FC236}">
                <a16:creationId xmlns:a16="http://schemas.microsoft.com/office/drawing/2014/main" id="{BA02FE85-DCD7-4B14-9B0A-FA8762D7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34" y="3601529"/>
            <a:ext cx="4182533" cy="22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06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C895AC"/>
      </a:accent1>
      <a:accent2>
        <a:srgbClr val="BB7D80"/>
      </a:accent2>
      <a:accent3>
        <a:srgbClr val="C09D87"/>
      </a:accent3>
      <a:accent4>
        <a:srgbClr val="AFA475"/>
      </a:accent4>
      <a:accent5>
        <a:srgbClr val="9FA87D"/>
      </a:accent5>
      <a:accent6>
        <a:srgbClr val="8AAF75"/>
      </a:accent6>
      <a:hlink>
        <a:srgbClr val="578F7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Widescreen</PresentationFormat>
  <Paragraphs>189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-apple-system</vt:lpstr>
      <vt:lpstr>Arial</vt:lpstr>
      <vt:lpstr>Avenir Next LT Pro</vt:lpstr>
      <vt:lpstr>Calibri</vt:lpstr>
      <vt:lpstr>Wingdings</vt:lpstr>
      <vt:lpstr>AccentBoxVTI</vt:lpstr>
      <vt:lpstr>Modelling of anime scores on MyAnimeList.com</vt:lpstr>
      <vt:lpstr>Objectives</vt:lpstr>
      <vt:lpstr>Methodology</vt:lpstr>
      <vt:lpstr>Data retrieval</vt:lpstr>
      <vt:lpstr>Data retrieval</vt:lpstr>
      <vt:lpstr>Data retrieval</vt:lpstr>
      <vt:lpstr>List of initial features</vt:lpstr>
      <vt:lpstr>Data preparation</vt:lpstr>
      <vt:lpstr>Feature selection</vt:lpstr>
      <vt:lpstr>Feature selection: final list</vt:lpstr>
      <vt:lpstr>Model selection</vt:lpstr>
      <vt:lpstr>Model selection</vt:lpstr>
      <vt:lpstr>Test results</vt:lpstr>
      <vt:lpstr>Observations</vt:lpstr>
      <vt:lpstr>Next Steps</vt:lpstr>
      <vt:lpstr>Thank you for your attention</vt:lpstr>
      <vt:lpstr>Data preparation in detail</vt:lpstr>
      <vt:lpstr>Data preparation in detail</vt:lpstr>
      <vt:lpstr>Data preparation in detail</vt:lpstr>
      <vt:lpstr>Data preparation in detail</vt:lpstr>
      <vt:lpstr>Data preparation in detail</vt:lpstr>
      <vt:lpstr>Detailed charts and figures</vt:lpstr>
      <vt:lpstr>Example of MAL listing</vt:lpstr>
      <vt:lpstr>Example of feature needing log10 transformation</vt:lpstr>
      <vt:lpstr>Episodes/Duration before clipping</vt:lpstr>
      <vt:lpstr>Episodes/Duration after clipping (both at 200)</vt:lpstr>
      <vt:lpstr>PowerPoint Presentation</vt:lpstr>
      <vt:lpstr>Consolidated genre categories</vt:lpstr>
      <vt:lpstr>Pair plot of final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anime scores on MyAnimeList.com</dc:title>
  <dc:creator>Yingzhao Ouyang</dc:creator>
  <cp:lastModifiedBy>Yingzhao Ouyang</cp:lastModifiedBy>
  <cp:revision>17</cp:revision>
  <dcterms:created xsi:type="dcterms:W3CDTF">2020-04-30T16:37:51Z</dcterms:created>
  <dcterms:modified xsi:type="dcterms:W3CDTF">2020-05-01T06:31:36Z</dcterms:modified>
</cp:coreProperties>
</file>